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hyperlink" Target="http://www.iccadoneghe.edu.it/" TargetMode="External"/><Relationship Id="rId1" Type="http://schemas.openxmlformats.org/officeDocument/2006/relationships/hyperlink" Target="mailto:silvia.marcato@iccadoneghe.edu.it" TargetMode="Externa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sv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5.png"/><Relationship Id="rId5" Type="http://schemas.openxmlformats.org/officeDocument/2006/relationships/hyperlink" Target="mailto:silvia.marcato@iccadoneghe.edu.it" TargetMode="External"/><Relationship Id="rId10" Type="http://schemas.openxmlformats.org/officeDocument/2006/relationships/hyperlink" Target="http://www.iccadoneghe.edu.it/" TargetMode="External"/><Relationship Id="rId4" Type="http://schemas.openxmlformats.org/officeDocument/2006/relationships/image" Target="../media/image14.svg"/><Relationship Id="rId9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044011-94CF-4D18-93E9-530FE5E46D4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EDCB13-CE59-4AEC-ABC8-73195490ED9A}">
      <dgm:prSet/>
      <dgm:spPr/>
      <dgm:t>
        <a:bodyPr/>
        <a:lstStyle/>
        <a:p>
          <a:pPr>
            <a:lnSpc>
              <a:spcPct val="100000"/>
            </a:lnSpc>
          </a:pPr>
          <a:r>
            <a:rPr lang="it-IT"/>
            <a:t>Per altre informazioni:</a:t>
          </a:r>
          <a:endParaRPr lang="en-US"/>
        </a:p>
      </dgm:t>
    </dgm:pt>
    <dgm:pt modelId="{DA66E61C-EA18-4697-BAC1-73E99DD83E14}" type="parTrans" cxnId="{2B87D960-D105-4880-BE10-D61DAF3C25F0}">
      <dgm:prSet/>
      <dgm:spPr/>
      <dgm:t>
        <a:bodyPr/>
        <a:lstStyle/>
        <a:p>
          <a:endParaRPr lang="en-US"/>
        </a:p>
      </dgm:t>
    </dgm:pt>
    <dgm:pt modelId="{B02926E7-43C5-4A6D-9C6D-D81C3F3F9DDF}" type="sibTrans" cxnId="{2B87D960-D105-4880-BE10-D61DAF3C25F0}">
      <dgm:prSet/>
      <dgm:spPr/>
      <dgm:t>
        <a:bodyPr/>
        <a:lstStyle/>
        <a:p>
          <a:endParaRPr lang="en-US"/>
        </a:p>
      </dgm:t>
    </dgm:pt>
    <dgm:pt modelId="{709DBA71-9E83-46A4-AA96-316CBCC5AE07}">
      <dgm:prSet/>
      <dgm:spPr/>
      <dgm:t>
        <a:bodyPr/>
        <a:lstStyle/>
        <a:p>
          <a:pPr>
            <a:lnSpc>
              <a:spcPct val="100000"/>
            </a:lnSpc>
          </a:pPr>
          <a:r>
            <a:rPr lang="it-IT"/>
            <a:t>FUNZIONE STRUMENTALE ORIENTAMENTO all’indirizzo </a:t>
          </a:r>
          <a:r>
            <a:rPr lang="it-IT">
              <a:hlinkClick xmlns:r="http://schemas.openxmlformats.org/officeDocument/2006/relationships" r:id="rId1"/>
            </a:rPr>
            <a:t>silvia.marcato@iccadoneghe.edu.it</a:t>
          </a:r>
          <a:endParaRPr lang="en-US"/>
        </a:p>
      </dgm:t>
    </dgm:pt>
    <dgm:pt modelId="{1083CBAB-2C3A-414C-B450-F2C7B3502F77}" type="parTrans" cxnId="{332A1D6F-EF9E-4B0E-BE0C-1D9A50F08A96}">
      <dgm:prSet/>
      <dgm:spPr/>
      <dgm:t>
        <a:bodyPr/>
        <a:lstStyle/>
        <a:p>
          <a:endParaRPr lang="en-US"/>
        </a:p>
      </dgm:t>
    </dgm:pt>
    <dgm:pt modelId="{E6138302-6AC3-4B43-9BB7-FBF624424B2C}" type="sibTrans" cxnId="{332A1D6F-EF9E-4B0E-BE0C-1D9A50F08A96}">
      <dgm:prSet/>
      <dgm:spPr/>
      <dgm:t>
        <a:bodyPr/>
        <a:lstStyle/>
        <a:p>
          <a:endParaRPr lang="en-US"/>
        </a:p>
      </dgm:t>
    </dgm:pt>
    <dgm:pt modelId="{912D8815-99F8-4F53-B844-C9A410117C99}">
      <dgm:prSet/>
      <dgm:spPr/>
      <dgm:t>
        <a:bodyPr/>
        <a:lstStyle/>
        <a:p>
          <a:pPr>
            <a:lnSpc>
              <a:spcPct val="100000"/>
            </a:lnSpc>
          </a:pPr>
          <a:r>
            <a:rPr lang="it-IT"/>
            <a:t>SEGRETERIA DIDATTICA SCUOLA SECONDARIA «DON MILANI» tel. 049 700660</a:t>
          </a:r>
          <a:endParaRPr lang="en-US"/>
        </a:p>
      </dgm:t>
    </dgm:pt>
    <dgm:pt modelId="{6273A0F6-CBDC-43EE-A258-B145821ABF64}" type="parTrans" cxnId="{A1544664-A970-4D0E-8ABB-2FD0E80BEE51}">
      <dgm:prSet/>
      <dgm:spPr/>
      <dgm:t>
        <a:bodyPr/>
        <a:lstStyle/>
        <a:p>
          <a:endParaRPr lang="en-US"/>
        </a:p>
      </dgm:t>
    </dgm:pt>
    <dgm:pt modelId="{CF976ACE-B5C1-4866-A2CA-D5EEC2D10838}" type="sibTrans" cxnId="{A1544664-A970-4D0E-8ABB-2FD0E80BEE51}">
      <dgm:prSet/>
      <dgm:spPr/>
      <dgm:t>
        <a:bodyPr/>
        <a:lstStyle/>
        <a:p>
          <a:endParaRPr lang="en-US"/>
        </a:p>
      </dgm:t>
    </dgm:pt>
    <dgm:pt modelId="{D0A68CE4-0309-4D6C-8843-A73EC834BD4C}">
      <dgm:prSet/>
      <dgm:spPr/>
      <dgm:t>
        <a:bodyPr/>
        <a:lstStyle/>
        <a:p>
          <a:pPr>
            <a:lnSpc>
              <a:spcPct val="100000"/>
            </a:lnSpc>
          </a:pPr>
          <a:r>
            <a:rPr lang="it-IT"/>
            <a:t>Sito </a:t>
          </a:r>
          <a:r>
            <a:rPr lang="it-IT">
              <a:hlinkClick xmlns:r="http://schemas.openxmlformats.org/officeDocument/2006/relationships" r:id="rId2"/>
            </a:rPr>
            <a:t>www.iccadoneghe.edu.it</a:t>
          </a:r>
          <a:endParaRPr lang="en-US"/>
        </a:p>
      </dgm:t>
    </dgm:pt>
    <dgm:pt modelId="{1EFE4F35-9AA1-4BED-9F05-43829EEBD86C}" type="parTrans" cxnId="{831AA0CB-FC44-40D0-A00B-DE267F03A013}">
      <dgm:prSet/>
      <dgm:spPr/>
      <dgm:t>
        <a:bodyPr/>
        <a:lstStyle/>
        <a:p>
          <a:endParaRPr lang="en-US"/>
        </a:p>
      </dgm:t>
    </dgm:pt>
    <dgm:pt modelId="{1624AE4B-8BE7-4132-9D6F-09EADE44ACEA}" type="sibTrans" cxnId="{831AA0CB-FC44-40D0-A00B-DE267F03A013}">
      <dgm:prSet/>
      <dgm:spPr/>
      <dgm:t>
        <a:bodyPr/>
        <a:lstStyle/>
        <a:p>
          <a:endParaRPr lang="en-US"/>
        </a:p>
      </dgm:t>
    </dgm:pt>
    <dgm:pt modelId="{E9AE0223-9548-4910-8CE1-E83F3C7E4316}" type="pres">
      <dgm:prSet presAssocID="{A0044011-94CF-4D18-93E9-530FE5E46D4E}" presName="root" presStyleCnt="0">
        <dgm:presLayoutVars>
          <dgm:dir/>
          <dgm:resizeHandles val="exact"/>
        </dgm:presLayoutVars>
      </dgm:prSet>
      <dgm:spPr/>
    </dgm:pt>
    <dgm:pt modelId="{77D42B4F-9D19-4ADF-89D4-BEDEF338EF71}" type="pres">
      <dgm:prSet presAssocID="{B0EDCB13-CE59-4AEC-ABC8-73195490ED9A}" presName="compNode" presStyleCnt="0"/>
      <dgm:spPr/>
    </dgm:pt>
    <dgm:pt modelId="{0F368020-580B-4E29-A2DC-F725B4509A18}" type="pres">
      <dgm:prSet presAssocID="{B0EDCB13-CE59-4AEC-ABC8-73195490ED9A}" presName="bgRect" presStyleLbl="bgShp" presStyleIdx="0" presStyleCnt="4"/>
      <dgm:spPr/>
    </dgm:pt>
    <dgm:pt modelId="{A57AF71D-5501-48B7-A526-128129D33C6F}" type="pres">
      <dgm:prSet presAssocID="{B0EDCB13-CE59-4AEC-ABC8-73195490ED9A}" presName="iconRect" presStyleLbl="node1" presStyleIdx="0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ottotitoli"/>
        </a:ext>
      </dgm:extLst>
    </dgm:pt>
    <dgm:pt modelId="{087037AC-F0A6-4F1C-B178-D30BCF9A406F}" type="pres">
      <dgm:prSet presAssocID="{B0EDCB13-CE59-4AEC-ABC8-73195490ED9A}" presName="spaceRect" presStyleCnt="0"/>
      <dgm:spPr/>
    </dgm:pt>
    <dgm:pt modelId="{A821A15A-565F-4362-BDE6-152D6750059A}" type="pres">
      <dgm:prSet presAssocID="{B0EDCB13-CE59-4AEC-ABC8-73195490ED9A}" presName="parTx" presStyleLbl="revTx" presStyleIdx="0" presStyleCnt="4">
        <dgm:presLayoutVars>
          <dgm:chMax val="0"/>
          <dgm:chPref val="0"/>
        </dgm:presLayoutVars>
      </dgm:prSet>
      <dgm:spPr/>
    </dgm:pt>
    <dgm:pt modelId="{58F4F84F-62EF-4A23-8E45-3203188A0E79}" type="pres">
      <dgm:prSet presAssocID="{B02926E7-43C5-4A6D-9C6D-D81C3F3F9DDF}" presName="sibTrans" presStyleCnt="0"/>
      <dgm:spPr/>
    </dgm:pt>
    <dgm:pt modelId="{AAB4D0F6-C7C5-472D-B67A-CB2E47C145E3}" type="pres">
      <dgm:prSet presAssocID="{709DBA71-9E83-46A4-AA96-316CBCC5AE07}" presName="compNode" presStyleCnt="0"/>
      <dgm:spPr/>
    </dgm:pt>
    <dgm:pt modelId="{F9BBA8B9-4A57-4867-AC22-2F9BE1F5C5D3}" type="pres">
      <dgm:prSet presAssocID="{709DBA71-9E83-46A4-AA96-316CBCC5AE07}" presName="bgRect" presStyleLbl="bgShp" presStyleIdx="1" presStyleCnt="4"/>
      <dgm:spPr/>
    </dgm:pt>
    <dgm:pt modelId="{1DC5AAA0-5840-4ACA-A733-7CD010666653}" type="pres">
      <dgm:prSet presAssocID="{709DBA71-9E83-46A4-AA96-316CBCC5AE07}" presName="iconRect" presStyleLbl="node1" presStyleIdx="1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sta elettronica"/>
        </a:ext>
      </dgm:extLst>
    </dgm:pt>
    <dgm:pt modelId="{1F65AEE4-1A8A-4708-BFA7-936B980C0A7B}" type="pres">
      <dgm:prSet presAssocID="{709DBA71-9E83-46A4-AA96-316CBCC5AE07}" presName="spaceRect" presStyleCnt="0"/>
      <dgm:spPr/>
    </dgm:pt>
    <dgm:pt modelId="{1BCEC8C6-CE98-4230-983D-3344C00661CE}" type="pres">
      <dgm:prSet presAssocID="{709DBA71-9E83-46A4-AA96-316CBCC5AE07}" presName="parTx" presStyleLbl="revTx" presStyleIdx="1" presStyleCnt="4">
        <dgm:presLayoutVars>
          <dgm:chMax val="0"/>
          <dgm:chPref val="0"/>
        </dgm:presLayoutVars>
      </dgm:prSet>
      <dgm:spPr/>
    </dgm:pt>
    <dgm:pt modelId="{D538743D-1664-47FD-B0E7-5EE96BD5386F}" type="pres">
      <dgm:prSet presAssocID="{E6138302-6AC3-4B43-9BB7-FBF624424B2C}" presName="sibTrans" presStyleCnt="0"/>
      <dgm:spPr/>
    </dgm:pt>
    <dgm:pt modelId="{7CC3FF9E-8ABE-450C-B1EC-17C285AE64AF}" type="pres">
      <dgm:prSet presAssocID="{912D8815-99F8-4F53-B844-C9A410117C99}" presName="compNode" presStyleCnt="0"/>
      <dgm:spPr/>
    </dgm:pt>
    <dgm:pt modelId="{EC2D6689-684C-4485-8ABF-34A6DE8AA196}" type="pres">
      <dgm:prSet presAssocID="{912D8815-99F8-4F53-B844-C9A410117C99}" presName="bgRect" presStyleLbl="bgShp" presStyleIdx="2" presStyleCnt="4"/>
      <dgm:spPr/>
    </dgm:pt>
    <dgm:pt modelId="{1F5A148E-3A40-46B9-8807-D768981BE38C}" type="pres">
      <dgm:prSet presAssocID="{912D8815-99F8-4F53-B844-C9A410117C99}" presName="iconRect" presStyleLbl="node1" presStyleIdx="2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peaker Phone"/>
        </a:ext>
      </dgm:extLst>
    </dgm:pt>
    <dgm:pt modelId="{E82B4C3A-A97F-4767-9CCE-06704EFD6EA5}" type="pres">
      <dgm:prSet presAssocID="{912D8815-99F8-4F53-B844-C9A410117C99}" presName="spaceRect" presStyleCnt="0"/>
      <dgm:spPr/>
    </dgm:pt>
    <dgm:pt modelId="{EFD3C4D7-4607-49D6-85EA-1FBF5FDA0DF2}" type="pres">
      <dgm:prSet presAssocID="{912D8815-99F8-4F53-B844-C9A410117C99}" presName="parTx" presStyleLbl="revTx" presStyleIdx="2" presStyleCnt="4">
        <dgm:presLayoutVars>
          <dgm:chMax val="0"/>
          <dgm:chPref val="0"/>
        </dgm:presLayoutVars>
      </dgm:prSet>
      <dgm:spPr/>
    </dgm:pt>
    <dgm:pt modelId="{22F479C3-3631-4C99-9BE5-D4C866DD6E60}" type="pres">
      <dgm:prSet presAssocID="{CF976ACE-B5C1-4866-A2CA-D5EEC2D10838}" presName="sibTrans" presStyleCnt="0"/>
      <dgm:spPr/>
    </dgm:pt>
    <dgm:pt modelId="{D208CA16-2930-4E19-969F-4E8A8312BC2F}" type="pres">
      <dgm:prSet presAssocID="{D0A68CE4-0309-4D6C-8843-A73EC834BD4C}" presName="compNode" presStyleCnt="0"/>
      <dgm:spPr/>
    </dgm:pt>
    <dgm:pt modelId="{9D1F7718-4F4B-4287-83BD-3EA5F81F2B67}" type="pres">
      <dgm:prSet presAssocID="{D0A68CE4-0309-4D6C-8843-A73EC834BD4C}" presName="bgRect" presStyleLbl="bgShp" presStyleIdx="3" presStyleCnt="4"/>
      <dgm:spPr/>
    </dgm:pt>
    <dgm:pt modelId="{2DAC4745-5075-47DA-8D05-19DE9A184FB3}" type="pres">
      <dgm:prSet presAssocID="{D0A68CE4-0309-4D6C-8843-A73EC834BD4C}" presName="iconRect" presStyleLbl="node1" presStyleIdx="3" presStyleCnt="4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ndicatore"/>
        </a:ext>
      </dgm:extLst>
    </dgm:pt>
    <dgm:pt modelId="{8578E051-6ED9-482C-84CB-D7FA020279D2}" type="pres">
      <dgm:prSet presAssocID="{D0A68CE4-0309-4D6C-8843-A73EC834BD4C}" presName="spaceRect" presStyleCnt="0"/>
      <dgm:spPr/>
    </dgm:pt>
    <dgm:pt modelId="{44221052-3D40-4702-8628-14667D216D2E}" type="pres">
      <dgm:prSet presAssocID="{D0A68CE4-0309-4D6C-8843-A73EC834BD4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C7B1605-92D6-4F66-9ACB-06FA49B9274B}" type="presOf" srcId="{B0EDCB13-CE59-4AEC-ABC8-73195490ED9A}" destId="{A821A15A-565F-4362-BDE6-152D6750059A}" srcOrd="0" destOrd="0" presId="urn:microsoft.com/office/officeart/2018/2/layout/IconVerticalSolidList"/>
    <dgm:cxn modelId="{BEA02811-F2A1-4FEC-A6ED-6B8CC7AC3E04}" type="presOf" srcId="{709DBA71-9E83-46A4-AA96-316CBCC5AE07}" destId="{1BCEC8C6-CE98-4230-983D-3344C00661CE}" srcOrd="0" destOrd="0" presId="urn:microsoft.com/office/officeart/2018/2/layout/IconVerticalSolidList"/>
    <dgm:cxn modelId="{EB1FE219-F0C0-4E4F-BF6F-09B1F9079BD0}" type="presOf" srcId="{912D8815-99F8-4F53-B844-C9A410117C99}" destId="{EFD3C4D7-4607-49D6-85EA-1FBF5FDA0DF2}" srcOrd="0" destOrd="0" presId="urn:microsoft.com/office/officeart/2018/2/layout/IconVerticalSolidList"/>
    <dgm:cxn modelId="{2B87D960-D105-4880-BE10-D61DAF3C25F0}" srcId="{A0044011-94CF-4D18-93E9-530FE5E46D4E}" destId="{B0EDCB13-CE59-4AEC-ABC8-73195490ED9A}" srcOrd="0" destOrd="0" parTransId="{DA66E61C-EA18-4697-BAC1-73E99DD83E14}" sibTransId="{B02926E7-43C5-4A6D-9C6D-D81C3F3F9DDF}"/>
    <dgm:cxn modelId="{A1544664-A970-4D0E-8ABB-2FD0E80BEE51}" srcId="{A0044011-94CF-4D18-93E9-530FE5E46D4E}" destId="{912D8815-99F8-4F53-B844-C9A410117C99}" srcOrd="2" destOrd="0" parTransId="{6273A0F6-CBDC-43EE-A258-B145821ABF64}" sibTransId="{CF976ACE-B5C1-4866-A2CA-D5EEC2D10838}"/>
    <dgm:cxn modelId="{332A1D6F-EF9E-4B0E-BE0C-1D9A50F08A96}" srcId="{A0044011-94CF-4D18-93E9-530FE5E46D4E}" destId="{709DBA71-9E83-46A4-AA96-316CBCC5AE07}" srcOrd="1" destOrd="0" parTransId="{1083CBAB-2C3A-414C-B450-F2C7B3502F77}" sibTransId="{E6138302-6AC3-4B43-9BB7-FBF624424B2C}"/>
    <dgm:cxn modelId="{831AA0CB-FC44-40D0-A00B-DE267F03A013}" srcId="{A0044011-94CF-4D18-93E9-530FE5E46D4E}" destId="{D0A68CE4-0309-4D6C-8843-A73EC834BD4C}" srcOrd="3" destOrd="0" parTransId="{1EFE4F35-9AA1-4BED-9F05-43829EEBD86C}" sibTransId="{1624AE4B-8BE7-4132-9D6F-09EADE44ACEA}"/>
    <dgm:cxn modelId="{2A2012E6-1A82-4CB6-8AE6-7EA36F8BA447}" type="presOf" srcId="{A0044011-94CF-4D18-93E9-530FE5E46D4E}" destId="{E9AE0223-9548-4910-8CE1-E83F3C7E4316}" srcOrd="0" destOrd="0" presId="urn:microsoft.com/office/officeart/2018/2/layout/IconVerticalSolidList"/>
    <dgm:cxn modelId="{10E13EEA-7CB9-40C4-AF34-2A75364F1BA1}" type="presOf" srcId="{D0A68CE4-0309-4D6C-8843-A73EC834BD4C}" destId="{44221052-3D40-4702-8628-14667D216D2E}" srcOrd="0" destOrd="0" presId="urn:microsoft.com/office/officeart/2018/2/layout/IconVerticalSolidList"/>
    <dgm:cxn modelId="{2CA8153C-22FE-4147-BF95-7F7D381783D1}" type="presParOf" srcId="{E9AE0223-9548-4910-8CE1-E83F3C7E4316}" destId="{77D42B4F-9D19-4ADF-89D4-BEDEF338EF71}" srcOrd="0" destOrd="0" presId="urn:microsoft.com/office/officeart/2018/2/layout/IconVerticalSolidList"/>
    <dgm:cxn modelId="{FC5548C4-578A-411B-BBDD-642B624A6A55}" type="presParOf" srcId="{77D42B4F-9D19-4ADF-89D4-BEDEF338EF71}" destId="{0F368020-580B-4E29-A2DC-F725B4509A18}" srcOrd="0" destOrd="0" presId="urn:microsoft.com/office/officeart/2018/2/layout/IconVerticalSolidList"/>
    <dgm:cxn modelId="{2AADEC9A-A22E-40D3-838F-402BB029E7F4}" type="presParOf" srcId="{77D42B4F-9D19-4ADF-89D4-BEDEF338EF71}" destId="{A57AF71D-5501-48B7-A526-128129D33C6F}" srcOrd="1" destOrd="0" presId="urn:microsoft.com/office/officeart/2018/2/layout/IconVerticalSolidList"/>
    <dgm:cxn modelId="{2B98C36F-1346-442F-A5C1-BFF586D861A3}" type="presParOf" srcId="{77D42B4F-9D19-4ADF-89D4-BEDEF338EF71}" destId="{087037AC-F0A6-4F1C-B178-D30BCF9A406F}" srcOrd="2" destOrd="0" presId="urn:microsoft.com/office/officeart/2018/2/layout/IconVerticalSolidList"/>
    <dgm:cxn modelId="{2D19E32E-5CD0-4CFC-9CC0-3FE2D61A737E}" type="presParOf" srcId="{77D42B4F-9D19-4ADF-89D4-BEDEF338EF71}" destId="{A821A15A-565F-4362-BDE6-152D6750059A}" srcOrd="3" destOrd="0" presId="urn:microsoft.com/office/officeart/2018/2/layout/IconVerticalSolidList"/>
    <dgm:cxn modelId="{D4B56CDF-C124-4181-9D21-CCAC77946F76}" type="presParOf" srcId="{E9AE0223-9548-4910-8CE1-E83F3C7E4316}" destId="{58F4F84F-62EF-4A23-8E45-3203188A0E79}" srcOrd="1" destOrd="0" presId="urn:microsoft.com/office/officeart/2018/2/layout/IconVerticalSolidList"/>
    <dgm:cxn modelId="{1CEF9757-3744-4E23-934F-953920B8D108}" type="presParOf" srcId="{E9AE0223-9548-4910-8CE1-E83F3C7E4316}" destId="{AAB4D0F6-C7C5-472D-B67A-CB2E47C145E3}" srcOrd="2" destOrd="0" presId="urn:microsoft.com/office/officeart/2018/2/layout/IconVerticalSolidList"/>
    <dgm:cxn modelId="{1C7FFD68-E7FD-4DE8-93B6-0ECAFBB2F8DA}" type="presParOf" srcId="{AAB4D0F6-C7C5-472D-B67A-CB2E47C145E3}" destId="{F9BBA8B9-4A57-4867-AC22-2F9BE1F5C5D3}" srcOrd="0" destOrd="0" presId="urn:microsoft.com/office/officeart/2018/2/layout/IconVerticalSolidList"/>
    <dgm:cxn modelId="{76DD86B9-C2B9-4591-A05A-2CADE7A8DECA}" type="presParOf" srcId="{AAB4D0F6-C7C5-472D-B67A-CB2E47C145E3}" destId="{1DC5AAA0-5840-4ACA-A733-7CD010666653}" srcOrd="1" destOrd="0" presId="urn:microsoft.com/office/officeart/2018/2/layout/IconVerticalSolidList"/>
    <dgm:cxn modelId="{F41C70A1-2DE2-4331-A1B9-D1C5F49DB883}" type="presParOf" srcId="{AAB4D0F6-C7C5-472D-B67A-CB2E47C145E3}" destId="{1F65AEE4-1A8A-4708-BFA7-936B980C0A7B}" srcOrd="2" destOrd="0" presId="urn:microsoft.com/office/officeart/2018/2/layout/IconVerticalSolidList"/>
    <dgm:cxn modelId="{1FE2220B-FBDB-47C4-B268-9D4B59EF626C}" type="presParOf" srcId="{AAB4D0F6-C7C5-472D-B67A-CB2E47C145E3}" destId="{1BCEC8C6-CE98-4230-983D-3344C00661CE}" srcOrd="3" destOrd="0" presId="urn:microsoft.com/office/officeart/2018/2/layout/IconVerticalSolidList"/>
    <dgm:cxn modelId="{552D87B2-F1F0-49A4-B011-CA676215683C}" type="presParOf" srcId="{E9AE0223-9548-4910-8CE1-E83F3C7E4316}" destId="{D538743D-1664-47FD-B0E7-5EE96BD5386F}" srcOrd="3" destOrd="0" presId="urn:microsoft.com/office/officeart/2018/2/layout/IconVerticalSolidList"/>
    <dgm:cxn modelId="{4A8D1EDD-77F6-4F91-93A7-296D755177AA}" type="presParOf" srcId="{E9AE0223-9548-4910-8CE1-E83F3C7E4316}" destId="{7CC3FF9E-8ABE-450C-B1EC-17C285AE64AF}" srcOrd="4" destOrd="0" presId="urn:microsoft.com/office/officeart/2018/2/layout/IconVerticalSolidList"/>
    <dgm:cxn modelId="{55C2DA56-2493-436A-8701-13BF64174B94}" type="presParOf" srcId="{7CC3FF9E-8ABE-450C-B1EC-17C285AE64AF}" destId="{EC2D6689-684C-4485-8ABF-34A6DE8AA196}" srcOrd="0" destOrd="0" presId="urn:microsoft.com/office/officeart/2018/2/layout/IconVerticalSolidList"/>
    <dgm:cxn modelId="{3EE84F92-AEC9-4802-A0C1-AB480A99D7FB}" type="presParOf" srcId="{7CC3FF9E-8ABE-450C-B1EC-17C285AE64AF}" destId="{1F5A148E-3A40-46B9-8807-D768981BE38C}" srcOrd="1" destOrd="0" presId="urn:microsoft.com/office/officeart/2018/2/layout/IconVerticalSolidList"/>
    <dgm:cxn modelId="{EEC8619B-0923-4010-B91A-343FB68F897F}" type="presParOf" srcId="{7CC3FF9E-8ABE-450C-B1EC-17C285AE64AF}" destId="{E82B4C3A-A97F-4767-9CCE-06704EFD6EA5}" srcOrd="2" destOrd="0" presId="urn:microsoft.com/office/officeart/2018/2/layout/IconVerticalSolidList"/>
    <dgm:cxn modelId="{77169AE7-0527-472F-8D0B-02DCAA030629}" type="presParOf" srcId="{7CC3FF9E-8ABE-450C-B1EC-17C285AE64AF}" destId="{EFD3C4D7-4607-49D6-85EA-1FBF5FDA0DF2}" srcOrd="3" destOrd="0" presId="urn:microsoft.com/office/officeart/2018/2/layout/IconVerticalSolidList"/>
    <dgm:cxn modelId="{4975854C-FB16-41C5-A8CA-A4DE0EA58312}" type="presParOf" srcId="{E9AE0223-9548-4910-8CE1-E83F3C7E4316}" destId="{22F479C3-3631-4C99-9BE5-D4C866DD6E60}" srcOrd="5" destOrd="0" presId="urn:microsoft.com/office/officeart/2018/2/layout/IconVerticalSolidList"/>
    <dgm:cxn modelId="{FF71F2F8-7CEE-456C-AC89-E3CCF8E32844}" type="presParOf" srcId="{E9AE0223-9548-4910-8CE1-E83F3C7E4316}" destId="{D208CA16-2930-4E19-969F-4E8A8312BC2F}" srcOrd="6" destOrd="0" presId="urn:microsoft.com/office/officeart/2018/2/layout/IconVerticalSolidList"/>
    <dgm:cxn modelId="{9FFBCECF-5F62-4498-807B-C4124E83C2D8}" type="presParOf" srcId="{D208CA16-2930-4E19-969F-4E8A8312BC2F}" destId="{9D1F7718-4F4B-4287-83BD-3EA5F81F2B67}" srcOrd="0" destOrd="0" presId="urn:microsoft.com/office/officeart/2018/2/layout/IconVerticalSolidList"/>
    <dgm:cxn modelId="{26023AEC-6CEA-464C-B1E1-D6CA83534546}" type="presParOf" srcId="{D208CA16-2930-4E19-969F-4E8A8312BC2F}" destId="{2DAC4745-5075-47DA-8D05-19DE9A184FB3}" srcOrd="1" destOrd="0" presId="urn:microsoft.com/office/officeart/2018/2/layout/IconVerticalSolidList"/>
    <dgm:cxn modelId="{03AC3F6C-761C-4680-B43B-7C43BD59AA1C}" type="presParOf" srcId="{D208CA16-2930-4E19-969F-4E8A8312BC2F}" destId="{8578E051-6ED9-482C-84CB-D7FA020279D2}" srcOrd="2" destOrd="0" presId="urn:microsoft.com/office/officeart/2018/2/layout/IconVerticalSolidList"/>
    <dgm:cxn modelId="{26A102CE-B595-40C5-9F38-04F5CE99F4CA}" type="presParOf" srcId="{D208CA16-2930-4E19-969F-4E8A8312BC2F}" destId="{44221052-3D40-4702-8628-14667D216D2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368020-580B-4E29-A2DC-F725B4509A18}">
      <dsp:nvSpPr>
        <dsp:cNvPr id="0" name=""/>
        <dsp:cNvSpPr/>
      </dsp:nvSpPr>
      <dsp:spPr>
        <a:xfrm>
          <a:off x="0" y="1567"/>
          <a:ext cx="8915400" cy="7946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7AF71D-5501-48B7-A526-128129D33C6F}">
      <dsp:nvSpPr>
        <dsp:cNvPr id="0" name=""/>
        <dsp:cNvSpPr/>
      </dsp:nvSpPr>
      <dsp:spPr>
        <a:xfrm>
          <a:off x="240375" y="180359"/>
          <a:ext cx="437045" cy="4370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21A15A-565F-4362-BDE6-152D6750059A}">
      <dsp:nvSpPr>
        <dsp:cNvPr id="0" name=""/>
        <dsp:cNvSpPr/>
      </dsp:nvSpPr>
      <dsp:spPr>
        <a:xfrm>
          <a:off x="917796" y="1567"/>
          <a:ext cx="7997603" cy="794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98" tIns="84098" rIns="84098" bIns="8409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Per altre informazioni:</a:t>
          </a:r>
          <a:endParaRPr lang="en-US" sz="2000" kern="1200"/>
        </a:p>
      </dsp:txBody>
      <dsp:txXfrm>
        <a:off x="917796" y="1567"/>
        <a:ext cx="7997603" cy="794628"/>
      </dsp:txXfrm>
    </dsp:sp>
    <dsp:sp modelId="{F9BBA8B9-4A57-4867-AC22-2F9BE1F5C5D3}">
      <dsp:nvSpPr>
        <dsp:cNvPr id="0" name=""/>
        <dsp:cNvSpPr/>
      </dsp:nvSpPr>
      <dsp:spPr>
        <a:xfrm>
          <a:off x="0" y="994853"/>
          <a:ext cx="8915400" cy="7946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C5AAA0-5840-4ACA-A733-7CD010666653}">
      <dsp:nvSpPr>
        <dsp:cNvPr id="0" name=""/>
        <dsp:cNvSpPr/>
      </dsp:nvSpPr>
      <dsp:spPr>
        <a:xfrm>
          <a:off x="240375" y="1173645"/>
          <a:ext cx="437045" cy="4370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CEC8C6-CE98-4230-983D-3344C00661CE}">
      <dsp:nvSpPr>
        <dsp:cNvPr id="0" name=""/>
        <dsp:cNvSpPr/>
      </dsp:nvSpPr>
      <dsp:spPr>
        <a:xfrm>
          <a:off x="917796" y="994853"/>
          <a:ext cx="7997603" cy="794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98" tIns="84098" rIns="84098" bIns="8409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FUNZIONE STRUMENTALE ORIENTAMENTO all’indirizzo </a:t>
          </a:r>
          <a:r>
            <a:rPr lang="it-IT" sz="2000" kern="1200">
              <a:hlinkClick xmlns:r="http://schemas.openxmlformats.org/officeDocument/2006/relationships" r:id="rId5"/>
            </a:rPr>
            <a:t>silvia.marcato@iccadoneghe.edu.it</a:t>
          </a:r>
          <a:endParaRPr lang="en-US" sz="2000" kern="1200"/>
        </a:p>
      </dsp:txBody>
      <dsp:txXfrm>
        <a:off x="917796" y="994853"/>
        <a:ext cx="7997603" cy="794628"/>
      </dsp:txXfrm>
    </dsp:sp>
    <dsp:sp modelId="{EC2D6689-684C-4485-8ABF-34A6DE8AA196}">
      <dsp:nvSpPr>
        <dsp:cNvPr id="0" name=""/>
        <dsp:cNvSpPr/>
      </dsp:nvSpPr>
      <dsp:spPr>
        <a:xfrm>
          <a:off x="0" y="1988139"/>
          <a:ext cx="8915400" cy="7946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5A148E-3A40-46B9-8807-D768981BE38C}">
      <dsp:nvSpPr>
        <dsp:cNvPr id="0" name=""/>
        <dsp:cNvSpPr/>
      </dsp:nvSpPr>
      <dsp:spPr>
        <a:xfrm>
          <a:off x="240375" y="2166931"/>
          <a:ext cx="437045" cy="437045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D3C4D7-4607-49D6-85EA-1FBF5FDA0DF2}">
      <dsp:nvSpPr>
        <dsp:cNvPr id="0" name=""/>
        <dsp:cNvSpPr/>
      </dsp:nvSpPr>
      <dsp:spPr>
        <a:xfrm>
          <a:off x="917796" y="1988139"/>
          <a:ext cx="7997603" cy="794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98" tIns="84098" rIns="84098" bIns="8409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SEGRETERIA DIDATTICA SCUOLA SECONDARIA «DON MILANI» tel. 049 700660</a:t>
          </a:r>
          <a:endParaRPr lang="en-US" sz="2000" kern="1200"/>
        </a:p>
      </dsp:txBody>
      <dsp:txXfrm>
        <a:off x="917796" y="1988139"/>
        <a:ext cx="7997603" cy="794628"/>
      </dsp:txXfrm>
    </dsp:sp>
    <dsp:sp modelId="{9D1F7718-4F4B-4287-83BD-3EA5F81F2B67}">
      <dsp:nvSpPr>
        <dsp:cNvPr id="0" name=""/>
        <dsp:cNvSpPr/>
      </dsp:nvSpPr>
      <dsp:spPr>
        <a:xfrm>
          <a:off x="0" y="2981425"/>
          <a:ext cx="8915400" cy="7946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AC4745-5075-47DA-8D05-19DE9A184FB3}">
      <dsp:nvSpPr>
        <dsp:cNvPr id="0" name=""/>
        <dsp:cNvSpPr/>
      </dsp:nvSpPr>
      <dsp:spPr>
        <a:xfrm>
          <a:off x="240375" y="3160216"/>
          <a:ext cx="437045" cy="437045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221052-3D40-4702-8628-14667D216D2E}">
      <dsp:nvSpPr>
        <dsp:cNvPr id="0" name=""/>
        <dsp:cNvSpPr/>
      </dsp:nvSpPr>
      <dsp:spPr>
        <a:xfrm>
          <a:off x="917796" y="2981425"/>
          <a:ext cx="7997603" cy="794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098" tIns="84098" rIns="84098" bIns="8409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Sito </a:t>
          </a:r>
          <a:r>
            <a:rPr lang="it-IT" sz="2000" kern="1200">
              <a:hlinkClick xmlns:r="http://schemas.openxmlformats.org/officeDocument/2006/relationships" r:id="rId10"/>
            </a:rPr>
            <a:t>www.iccadoneghe.edu.it</a:t>
          </a:r>
          <a:endParaRPr lang="en-US" sz="2000" kern="1200"/>
        </a:p>
      </dsp:txBody>
      <dsp:txXfrm>
        <a:off x="917796" y="2981425"/>
        <a:ext cx="7997603" cy="794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cadoneghe.edu.it/don-milani/orientamento/" TargetMode="External"/><Relationship Id="rId2" Type="http://schemas.openxmlformats.org/officeDocument/2006/relationships/hyperlink" Target="http://www.iccadoneghe.edu.i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iccadoneghe.edu.i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F9CEF5-A50D-4B8B-9852-D76F70378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orridoio di una scuola con armadietti">
            <a:extLst>
              <a:ext uri="{FF2B5EF4-FFF2-40B4-BE49-F238E27FC236}">
                <a16:creationId xmlns:a16="http://schemas.microsoft.com/office/drawing/2014/main" id="{C10FA487-79A5-421C-BE23-98542A9E85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379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7BF350CB-A761-42EE-B415-6EF1EEBB17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>
            <a:normAutofit/>
          </a:bodyPr>
          <a:lstStyle/>
          <a:p>
            <a:r>
              <a:rPr lang="it-IT" dirty="0"/>
              <a:t>Orientamento alle scuole secondarie di II grado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D4FDF9-3666-434C-AC62-0DCAD5040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>
            <a:normAutofit/>
          </a:bodyPr>
          <a:lstStyle/>
          <a:p>
            <a:r>
              <a:rPr lang="it-IT" dirty="0"/>
              <a:t>Scuola secondaria «don Milani» – </a:t>
            </a:r>
            <a:r>
              <a:rPr lang="it-IT" dirty="0" err="1"/>
              <a:t>a.s.</a:t>
            </a:r>
            <a:r>
              <a:rPr lang="it-IT" dirty="0"/>
              <a:t> 2021/2022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684D86-C9D1-40C3-A9B6-EC935C731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Freeform 33">
            <a:extLst>
              <a:ext uri="{FF2B5EF4-FFF2-40B4-BE49-F238E27FC236}">
                <a16:creationId xmlns:a16="http://schemas.microsoft.com/office/drawing/2014/main" id="{1EDF7896-F56A-49DA-90F3-F5CE8B98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54621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8CD97-B7F5-4FFB-B9A3-3BA23C071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informazioni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AB7D0184-A77A-4A2E-87B1-DC095166045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3969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0A696357-B315-4D9E-BB00-C5180F54B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472F6C6C-999D-43D5-AC07-AF3425144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EC04F56B-9315-467D-9EEF-52DE7F0B5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1B59C78-533A-4743-9A7F-A92CD4DEF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500">
                <a:solidFill>
                  <a:srgbClr val="FEFFFF"/>
                </a:solidFill>
              </a:rPr>
              <a:t>Informazioni sulle scuole secondarie di II grado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394639-9047-4002-88C4-05909DD2B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 lnSpcReduction="10000"/>
          </a:bodyPr>
          <a:lstStyle/>
          <a:p>
            <a:r>
              <a:rPr lang="it-IT" sz="3600" dirty="0">
                <a:solidFill>
                  <a:srgbClr val="FEFFFF"/>
                </a:solidFill>
              </a:rPr>
              <a:t>Visita il sito </a:t>
            </a:r>
            <a:r>
              <a:rPr lang="it-IT" sz="3600" dirty="0">
                <a:solidFill>
                  <a:srgbClr val="FEFFFF"/>
                </a:solidFill>
                <a:hlinkClick r:id="rId2"/>
              </a:rPr>
              <a:t>www.iccadoneghe.edu.it</a:t>
            </a:r>
            <a:r>
              <a:rPr lang="it-IT" sz="3600" dirty="0">
                <a:solidFill>
                  <a:srgbClr val="FEFFFF"/>
                </a:solidFill>
              </a:rPr>
              <a:t> nella sezione SPAZIO ORIENTAMENTO </a:t>
            </a:r>
            <a:r>
              <a:rPr lang="it-IT" sz="3600" dirty="0">
                <a:solidFill>
                  <a:srgbClr val="FEFFFF"/>
                </a:solidFill>
                <a:hlinkClick r:id="rId3"/>
              </a:rPr>
              <a:t>https://www.iccadoneghe.edu.it/don-milani/orientamento/</a:t>
            </a:r>
            <a:endParaRPr lang="it-IT" sz="3600" dirty="0">
              <a:solidFill>
                <a:srgbClr val="FEFFFF"/>
              </a:solidFill>
            </a:endParaRPr>
          </a:p>
          <a:p>
            <a:endParaRPr lang="it-IT" dirty="0">
              <a:solidFill>
                <a:srgbClr val="FEFFFF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3BDDC69-8DF5-4E7B-8A20-1112593525E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3057" y="3554235"/>
            <a:ext cx="3001931" cy="818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19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A696357-B315-4D9E-BB00-C5180F54B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2F6C6C-999D-43D5-AC07-AF3425144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EC04F56B-9315-467D-9EEF-52DE7F0B5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9F0F0A6-8DBC-40F4-8BFC-F31C44DC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500" dirty="0">
                <a:solidFill>
                  <a:srgbClr val="FEFFFF"/>
                </a:solidFill>
              </a:rPr>
              <a:t>Informazioni sulle scuole superiori di II grado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90EFFE-0C5D-4734-9551-14338FC6C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attività per l’orientamento previste dalla Provincia</a:t>
            </a:r>
            <a:r>
              <a:rPr lang="it-IT" sz="3200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it-IT" sz="3200" dirty="0">
                <a:solidFill>
                  <a:srgbClr val="FE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Dove?</a:t>
            </a:r>
          </a:p>
          <a:p>
            <a:r>
              <a:rPr lang="it-IT" sz="3200" dirty="0">
                <a:solidFill>
                  <a:srgbClr val="FE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Nel sito </a:t>
            </a:r>
            <a:r>
              <a:rPr lang="it-IT" sz="3200" dirty="0">
                <a:solidFill>
                  <a:srgbClr val="FEFFFF"/>
                </a:solidFill>
                <a:latin typeface="Century Gothic" panose="020B0502020202020204" pitchFamily="34" charset="0"/>
                <a:cs typeface="Times New Roman" panose="02020603050405020304" pitchFamily="18" charset="0"/>
                <a:hlinkClick r:id="rId2"/>
              </a:rPr>
              <a:t>www.iccadoneghe.edu.it</a:t>
            </a:r>
            <a:endParaRPr lang="it-IT" sz="3200" dirty="0">
              <a:solidFill>
                <a:srgbClr val="FEFFFF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it-IT" sz="3200" dirty="0">
                <a:solidFill>
                  <a:srgbClr val="FEFF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Nel registro Nuvola</a:t>
            </a:r>
            <a:endParaRPr lang="it-IT" sz="3200" dirty="0">
              <a:solidFill>
                <a:srgbClr val="FEFFFF"/>
              </a:solidFill>
            </a:endParaRPr>
          </a:p>
        </p:txBody>
      </p:sp>
      <p:pic>
        <p:nvPicPr>
          <p:cNvPr id="7" name="Graphic 6" descr="Portatile">
            <a:extLst>
              <a:ext uri="{FF2B5EF4-FFF2-40B4-BE49-F238E27FC236}">
                <a16:creationId xmlns:a16="http://schemas.microsoft.com/office/drawing/2014/main" id="{487481CB-2927-4FB7-B401-EF3C0534C1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13057" y="2462282"/>
            <a:ext cx="3001931" cy="300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77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FE8DF54-BE84-4610-A377-2B2BA95E2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it-IT" b="1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progetto Switch</a:t>
            </a:r>
            <a:r>
              <a:rPr lang="it-IT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finanziato dalla Regione del Veneto</a:t>
            </a:r>
            <a:endParaRPr lang="it-IT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91297E9B-C036-4D2D-BDC8-E5276F724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3392" y="2623930"/>
            <a:ext cx="9383408" cy="3287292"/>
          </a:xfrm>
        </p:spPr>
        <p:txBody>
          <a:bodyPr>
            <a:normAutofit/>
          </a:bodyPr>
          <a:lstStyle/>
          <a:p>
            <a:r>
              <a:rPr lang="it-IT" sz="2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A) </a:t>
            </a:r>
            <a:r>
              <a:rPr lang="it-IT" sz="24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laboratori di orientamento</a:t>
            </a:r>
            <a:r>
              <a:rPr lang="it-IT" sz="2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nella piattaforma dna.forema.it. </a:t>
            </a:r>
          </a:p>
          <a:p>
            <a:r>
              <a:rPr lang="it-IT" sz="2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Ogni laboratorio dura 2 ore, con la presenza di 2 operatori e si rivolge </a:t>
            </a:r>
            <a:r>
              <a:rPr lang="it-IT" sz="24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all’intero gruppo classe</a:t>
            </a:r>
            <a:r>
              <a:rPr lang="it-IT" sz="2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. </a:t>
            </a:r>
          </a:p>
          <a:p>
            <a:r>
              <a:rPr lang="it-IT" sz="2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L’attività viene svolta secondo calendario da definire, dalla seconda metà di ottobre. </a:t>
            </a:r>
            <a:endParaRPr lang="it-IT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594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FE8DF54-BE84-4610-A377-2B2BA95E2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it-IT" b="1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progetto Switch</a:t>
            </a:r>
            <a:r>
              <a:rPr lang="it-IT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finanziato dalla Regione del Veneto</a:t>
            </a:r>
            <a:endParaRPr lang="it-IT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91297E9B-C036-4D2D-BDC8-E5276F724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3392" y="2623930"/>
            <a:ext cx="9383408" cy="3287292"/>
          </a:xfrm>
        </p:spPr>
        <p:txBody>
          <a:bodyPr>
            <a:normAutofit/>
          </a:bodyPr>
          <a:lstStyle/>
          <a:p>
            <a:pPr algn="just">
              <a:spcAft>
                <a:spcPts val="1125"/>
              </a:spcAft>
            </a:pPr>
            <a:r>
              <a:rPr lang="it-IT" sz="3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B) </a:t>
            </a:r>
            <a:r>
              <a:rPr lang="it-IT" sz="36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Servizi individuali</a:t>
            </a:r>
            <a:r>
              <a:rPr lang="it-IT" sz="3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di autovalutazione e consulenza orientativa. </a:t>
            </a:r>
            <a:endParaRPr lang="it-I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8375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FE8DF54-BE84-4610-A377-2B2BA95E2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it-IT" b="1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progetto Switch</a:t>
            </a:r>
            <a:r>
              <a:rPr lang="it-IT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finanziato dalla Regione del Veneto</a:t>
            </a:r>
            <a:endParaRPr lang="it-IT">
              <a:solidFill>
                <a:schemeClr val="bg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91297E9B-C036-4D2D-BDC8-E5276F724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3392" y="2623930"/>
            <a:ext cx="9383408" cy="3287292"/>
          </a:xfrm>
        </p:spPr>
        <p:txBody>
          <a:bodyPr>
            <a:normAutofit/>
          </a:bodyPr>
          <a:lstStyle/>
          <a:p>
            <a:pPr algn="just">
              <a:spcAft>
                <a:spcPts val="1125"/>
              </a:spcAft>
            </a:pPr>
            <a:r>
              <a:rPr lang="it-IT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C) </a:t>
            </a:r>
            <a:r>
              <a:rPr lang="it-IT" sz="28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Webinar destinati alle famiglie</a:t>
            </a:r>
            <a:r>
              <a:rPr lang="it-IT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con varie tematiche, tra cui: </a:t>
            </a:r>
          </a:p>
          <a:p>
            <a:pPr algn="just">
              <a:spcAft>
                <a:spcPts val="1125"/>
              </a:spcAft>
            </a:pPr>
            <a:r>
              <a:rPr lang="it-IT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presentazione delle caratteristiche dei 4 canali ordinamentali del sistema educativo italiano di istruzione e formazione professionale, istruzione liceale, istruzione tecnica e istruzione professionale. </a:t>
            </a:r>
            <a:endParaRPr lang="it-IT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1125"/>
              </a:spcAft>
            </a:pPr>
            <a:endParaRPr lang="it-I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0870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A696357-B315-4D9E-BB00-C5180F54B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2F6C6C-999D-43D5-AC07-AF3425144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EC04F56B-9315-467D-9EEF-52DE7F0B5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F41D552-D9C3-4482-9594-53A63FD8C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it-IT" sz="3200" dirty="0">
                <a:solidFill>
                  <a:srgbClr val="FEFFFF"/>
                </a:solidFill>
              </a:rPr>
              <a:t>Sportello orientamento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2C9B62-5B45-4848-8207-E322C670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/>
          </a:bodyPr>
          <a:lstStyle/>
          <a:p>
            <a:r>
              <a:rPr lang="it-IT" sz="3200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incontri individuali durante lo </a:t>
            </a:r>
            <a:r>
              <a:rPr lang="it-IT" sz="3200" b="1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sportello orientamento</a:t>
            </a:r>
            <a:r>
              <a:rPr lang="it-IT" sz="3200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rivolto ai ragazzi, in orario mattutino, da dicembre a gennaio, svolto dai docenti referenti Orientamento</a:t>
            </a:r>
            <a:endParaRPr lang="it-IT" sz="3200" dirty="0">
              <a:solidFill>
                <a:srgbClr val="FEFFFF"/>
              </a:solidFill>
            </a:endParaRPr>
          </a:p>
        </p:txBody>
      </p:sp>
      <p:pic>
        <p:nvPicPr>
          <p:cNvPr id="7" name="Graphic 6" descr="Riunione">
            <a:extLst>
              <a:ext uri="{FF2B5EF4-FFF2-40B4-BE49-F238E27FC236}">
                <a16:creationId xmlns:a16="http://schemas.microsoft.com/office/drawing/2014/main" id="{A9D7D636-1E09-4D88-B636-3FAE60CA25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3057" y="2462282"/>
            <a:ext cx="3001931" cy="300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992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A696357-B315-4D9E-BB00-C5180F54B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2F6C6C-999D-43D5-AC07-AF3425144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EC04F56B-9315-467D-9EEF-52DE7F0B5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C99BFD0-37D2-43CB-9385-C509292BE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it-IT" sz="3200">
                <a:solidFill>
                  <a:srgbClr val="FEFFFF"/>
                </a:solidFill>
              </a:rPr>
              <a:t>Consiglio orientativo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5AECB8-4FBF-46FB-AA4C-69FDCC641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FEFFFF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Il </a:t>
            </a:r>
            <a:r>
              <a:rPr lang="it-IT" sz="3600" b="1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consiglio orientativo</a:t>
            </a:r>
            <a:r>
              <a:rPr lang="it-IT" sz="3600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stilato dal Consiglio di classe e consegnato alle famiglie venerdì 17 dicembre</a:t>
            </a:r>
            <a:r>
              <a:rPr lang="it-IT" sz="3600" dirty="0">
                <a:solidFill>
                  <a:srgbClr val="FEFFFF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2021</a:t>
            </a:r>
            <a:r>
              <a:rPr lang="it-IT" sz="3600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endParaRPr lang="it-IT" sz="3600" dirty="0">
              <a:solidFill>
                <a:srgbClr val="FEFF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>
              <a:solidFill>
                <a:srgbClr val="FEFFFF"/>
              </a:solidFill>
            </a:endParaRPr>
          </a:p>
        </p:txBody>
      </p:sp>
      <p:pic>
        <p:nvPicPr>
          <p:cNvPr id="7" name="Graphic 6" descr="Notizie">
            <a:extLst>
              <a:ext uri="{FF2B5EF4-FFF2-40B4-BE49-F238E27FC236}">
                <a16:creationId xmlns:a16="http://schemas.microsoft.com/office/drawing/2014/main" id="{91CE0B47-3DE8-46C2-9C50-C11DAE43AD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3057" y="2462282"/>
            <a:ext cx="3001931" cy="300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814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A696357-B315-4D9E-BB00-C5180F54B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2F6C6C-999D-43D5-AC07-AF3425144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EC04F56B-9315-467D-9EEF-52DE7F0B5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17A7514-4922-4F95-A3CC-2B021743D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it-IT" sz="3200">
                <a:solidFill>
                  <a:srgbClr val="FEFFFF"/>
                </a:solidFill>
              </a:rPr>
              <a:t>Supporto per iscrizione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70801D-D66F-4B7F-905A-DD0F8D0F6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supporto</a:t>
            </a:r>
            <a:r>
              <a:rPr lang="it-IT" sz="3600" dirty="0">
                <a:solidFill>
                  <a:srgbClr val="FEFFFF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la compilazione della domanda di iscrizione, gennaio-febbraio 2022</a:t>
            </a:r>
            <a:endParaRPr lang="it-IT" sz="3600" dirty="0">
              <a:solidFill>
                <a:srgbClr val="FEFFFF"/>
              </a:solidFill>
            </a:endParaRPr>
          </a:p>
        </p:txBody>
      </p:sp>
      <p:pic>
        <p:nvPicPr>
          <p:cNvPr id="7" name="Graphic 6" descr="Question mark">
            <a:extLst>
              <a:ext uri="{FF2B5EF4-FFF2-40B4-BE49-F238E27FC236}">
                <a16:creationId xmlns:a16="http://schemas.microsoft.com/office/drawing/2014/main" id="{0C82DC73-BC14-43BD-BA72-E687501C6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3057" y="2462282"/>
            <a:ext cx="3001931" cy="300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32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</TotalTime>
  <Words>297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Filo</vt:lpstr>
      <vt:lpstr>Orientamento alle scuole secondarie di II grado</vt:lpstr>
      <vt:lpstr>Informazioni sulle scuole secondarie di II grado</vt:lpstr>
      <vt:lpstr>Informazioni sulle scuole superiori di II grado</vt:lpstr>
      <vt:lpstr>progetto Switch, finanziato dalla Regione del Veneto</vt:lpstr>
      <vt:lpstr>progetto Switch, finanziato dalla Regione del Veneto</vt:lpstr>
      <vt:lpstr>progetto Switch, finanziato dalla Regione del Veneto</vt:lpstr>
      <vt:lpstr>Sportello orientamento</vt:lpstr>
      <vt:lpstr>Consiglio orientativo</vt:lpstr>
      <vt:lpstr>Supporto per iscrizione</vt:lpstr>
      <vt:lpstr>informazioni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Orientamento alle scuole secondarie</dc:title>
  <dc:creator>Petrina Stefano</dc:creator>
  <cp:lastModifiedBy>Petrina Stefano</cp:lastModifiedBy>
  <cp:revision>6</cp:revision>
  <dcterms:created xsi:type="dcterms:W3CDTF">2021-10-06T15:18:16Z</dcterms:created>
  <dcterms:modified xsi:type="dcterms:W3CDTF">2021-10-06T15:43:31Z</dcterms:modified>
</cp:coreProperties>
</file>