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3" r:id="rId5"/>
    <p:sldId id="264" r:id="rId6"/>
    <p:sldId id="265" r:id="rId7"/>
    <p:sldId id="268" r:id="rId8"/>
    <p:sldId id="269" r:id="rId9"/>
    <p:sldId id="267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0066F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4392-45CD-4120-A9C9-2EEE85E7BDB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F877B-B24F-4AE1-8660-4AC77188C83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429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143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643446"/>
            <a:ext cx="66389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7158" y="357166"/>
            <a:ext cx="8501122" cy="6093976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36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</a:endParaRPr>
          </a:p>
          <a:p>
            <a:pPr algn="ctr"/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ARTICOLO </a:t>
            </a:r>
            <a:r>
              <a:rPr lang="it-IT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PER IL FRIDAY’S FOR FUTURE 5° B</a:t>
            </a: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Venerdì </a:t>
            </a:r>
            <a:r>
              <a:rPr lang="it-IT" sz="2400" b="1" dirty="0">
                <a:solidFill>
                  <a:srgbClr val="002060"/>
                </a:solidFill>
              </a:rPr>
              <a:t>24 settembre 2021 è stato un giorno </a:t>
            </a:r>
            <a:r>
              <a:rPr lang="it-IT" sz="2400" b="1" dirty="0" smtClean="0">
                <a:solidFill>
                  <a:srgbClr val="002060"/>
                </a:solidFill>
              </a:rPr>
              <a:t>speciale </a:t>
            </a:r>
            <a:r>
              <a:rPr lang="it-IT" sz="2400" b="1" dirty="0">
                <a:solidFill>
                  <a:srgbClr val="002060"/>
                </a:solidFill>
              </a:rPr>
              <a:t>“</a:t>
            </a:r>
            <a:r>
              <a:rPr lang="it-IT" sz="2400" b="1" i="1" u="sng" dirty="0" err="1">
                <a:solidFill>
                  <a:srgbClr val="002060"/>
                </a:solidFill>
              </a:rPr>
              <a:t>friday</a:t>
            </a:r>
            <a:r>
              <a:rPr lang="it-IT" sz="2400" b="1" i="1" u="sng" dirty="0">
                <a:solidFill>
                  <a:srgbClr val="002060"/>
                </a:solidFill>
              </a:rPr>
              <a:t>’s </a:t>
            </a:r>
            <a:r>
              <a:rPr lang="it-IT" sz="2400" b="1" i="1" u="sng" dirty="0" err="1">
                <a:solidFill>
                  <a:srgbClr val="002060"/>
                </a:solidFill>
              </a:rPr>
              <a:t>for</a:t>
            </a:r>
            <a:r>
              <a:rPr lang="it-IT" sz="2400" b="1" i="1" u="sng" dirty="0">
                <a:solidFill>
                  <a:srgbClr val="002060"/>
                </a:solidFill>
              </a:rPr>
              <a:t> future”</a:t>
            </a:r>
            <a:r>
              <a:rPr lang="it-IT" sz="2400" b="1" dirty="0">
                <a:solidFill>
                  <a:srgbClr val="002060"/>
                </a:solidFill>
              </a:rPr>
              <a:t>: abbiamo manifestato per l’ambiente.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Tutta </a:t>
            </a:r>
            <a:r>
              <a:rPr lang="it-IT" sz="2400" b="1" dirty="0">
                <a:solidFill>
                  <a:srgbClr val="002060"/>
                </a:solidFill>
              </a:rPr>
              <a:t>la scuola è uscita alle ore 9:30, noi classi quinte eravamo davanti, dietro le terze, le seconde e infine le quarte</a:t>
            </a:r>
            <a:r>
              <a:rPr lang="it-IT" sz="2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it-IT" sz="2400" b="1" dirty="0">
                <a:solidFill>
                  <a:srgbClr val="002060"/>
                </a:solidFill>
              </a:rPr>
              <a:t>All’inizio siamo andati a salutare gli alunni della scuola secondaria superiore con la musica a tutto volume e cantando, abbiamo fatto il giro del giardino.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Poi </a:t>
            </a:r>
            <a:r>
              <a:rPr lang="it-IT" sz="2400" b="1" dirty="0">
                <a:solidFill>
                  <a:srgbClr val="002060"/>
                </a:solidFill>
              </a:rPr>
              <a:t>siamo passati davanti all’asilo Aquilone e siamo andati davanti alla segreteria: i dipendenti ci hanno salutati e detto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“ </a:t>
            </a:r>
            <a:r>
              <a:rPr lang="it-IT" sz="2400" b="1" dirty="0">
                <a:solidFill>
                  <a:srgbClr val="002060"/>
                </a:solidFill>
              </a:rPr>
              <a:t>Bravi”, poi siamo andati davanti all’asilo Pio X</a:t>
            </a:r>
            <a:r>
              <a:rPr lang="it-IT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5720" y="642919"/>
            <a:ext cx="8572560" cy="5078313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Infine </a:t>
            </a:r>
            <a:r>
              <a:rPr lang="it-IT" sz="2400" b="1" dirty="0">
                <a:solidFill>
                  <a:srgbClr val="002060"/>
                </a:solidFill>
              </a:rPr>
              <a:t>siamo andati in piazza davanti al municipio per leggere i nostri slogan: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endParaRPr lang="it-IT" sz="2400" b="1" dirty="0" smtClean="0">
              <a:solidFill>
                <a:srgbClr val="00206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it-IT" sz="2400" b="1" dirty="0" smtClean="0">
                <a:solidFill>
                  <a:srgbClr val="002060"/>
                </a:solidFill>
              </a:rPr>
              <a:t>classi </a:t>
            </a:r>
            <a:r>
              <a:rPr lang="it-IT" sz="2400" b="1" dirty="0">
                <a:solidFill>
                  <a:srgbClr val="002060"/>
                </a:solidFill>
              </a:rPr>
              <a:t>quinte “ </a:t>
            </a:r>
            <a:r>
              <a:rPr lang="it-IT" sz="2400" b="1" i="1" dirty="0">
                <a:solidFill>
                  <a:srgbClr val="002060"/>
                </a:solidFill>
              </a:rPr>
              <a:t>Non c’è acqua da </a:t>
            </a:r>
            <a:r>
              <a:rPr lang="it-IT" sz="2400" b="1" i="1" dirty="0" smtClean="0">
                <a:solidFill>
                  <a:srgbClr val="002060"/>
                </a:solidFill>
              </a:rPr>
              <a:t>perdere”</a:t>
            </a:r>
          </a:p>
          <a:p>
            <a:pPr algn="just">
              <a:buBlip>
                <a:blip r:embed="rId2"/>
              </a:buBlip>
            </a:pPr>
            <a:r>
              <a:rPr lang="it-IT" sz="2400" b="1" dirty="0" smtClean="0">
                <a:solidFill>
                  <a:srgbClr val="002060"/>
                </a:solidFill>
              </a:rPr>
              <a:t>classi </a:t>
            </a:r>
            <a:r>
              <a:rPr lang="it-IT" sz="2400" b="1" dirty="0">
                <a:solidFill>
                  <a:srgbClr val="002060"/>
                </a:solidFill>
              </a:rPr>
              <a:t>quarte </a:t>
            </a:r>
            <a:r>
              <a:rPr lang="it-IT" sz="2400" b="1" i="1" dirty="0">
                <a:solidFill>
                  <a:srgbClr val="002060"/>
                </a:solidFill>
              </a:rPr>
              <a:t>“ Green non è solo un </a:t>
            </a:r>
            <a:r>
              <a:rPr lang="it-IT" sz="2400" b="1" i="1" dirty="0" smtClean="0">
                <a:solidFill>
                  <a:srgbClr val="002060"/>
                </a:solidFill>
              </a:rPr>
              <a:t>colore”</a:t>
            </a:r>
            <a:endParaRPr lang="it-IT" sz="2400" b="1" i="1" dirty="0">
              <a:solidFill>
                <a:srgbClr val="00206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it-IT" sz="2400" b="1" dirty="0" smtClean="0">
                <a:solidFill>
                  <a:srgbClr val="002060"/>
                </a:solidFill>
              </a:rPr>
              <a:t>classi </a:t>
            </a:r>
            <a:r>
              <a:rPr lang="it-IT" sz="2400" b="1" dirty="0">
                <a:solidFill>
                  <a:srgbClr val="002060"/>
                </a:solidFill>
              </a:rPr>
              <a:t>terze </a:t>
            </a:r>
            <a:r>
              <a:rPr lang="it-IT" sz="2400" b="1" i="1" dirty="0">
                <a:solidFill>
                  <a:srgbClr val="002060"/>
                </a:solidFill>
              </a:rPr>
              <a:t>“ Il pianeta non ti aspetta, ricicla e fallo in fretta</a:t>
            </a:r>
            <a:r>
              <a:rPr lang="it-IT" sz="2400" b="1" i="1" dirty="0" smtClean="0">
                <a:solidFill>
                  <a:srgbClr val="002060"/>
                </a:solidFill>
              </a:rPr>
              <a:t>”</a:t>
            </a:r>
            <a:r>
              <a:rPr lang="it-IT" sz="2400" b="1" dirty="0" smtClean="0">
                <a:solidFill>
                  <a:srgbClr val="002060"/>
                </a:solidFill>
              </a:rPr>
              <a:t>,</a:t>
            </a:r>
          </a:p>
          <a:p>
            <a:pPr algn="just">
              <a:buBlip>
                <a:blip r:embed="rId2"/>
              </a:buBlip>
            </a:pPr>
            <a:r>
              <a:rPr lang="it-IT" sz="2400" b="1" dirty="0" smtClean="0">
                <a:solidFill>
                  <a:srgbClr val="002060"/>
                </a:solidFill>
              </a:rPr>
              <a:t>classi </a:t>
            </a:r>
            <a:r>
              <a:rPr lang="it-IT" sz="2400" b="1" dirty="0">
                <a:solidFill>
                  <a:srgbClr val="002060"/>
                </a:solidFill>
              </a:rPr>
              <a:t>seconde </a:t>
            </a:r>
            <a:r>
              <a:rPr lang="it-IT" sz="2400" b="1" i="1" dirty="0">
                <a:solidFill>
                  <a:srgbClr val="002060"/>
                </a:solidFill>
              </a:rPr>
              <a:t>“ Non si è mai troppo piccoli per fare </a:t>
            </a:r>
            <a:r>
              <a:rPr lang="it-IT" sz="2400" b="1" i="1" dirty="0" smtClean="0">
                <a:solidFill>
                  <a:srgbClr val="002060"/>
                </a:solidFill>
              </a:rPr>
              <a:t>la differenza”</a:t>
            </a:r>
            <a:endParaRPr lang="it-IT" sz="2400" b="1" i="1" dirty="0">
              <a:solidFill>
                <a:srgbClr val="00206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it-IT" sz="2400" b="1" dirty="0" smtClean="0">
                <a:solidFill>
                  <a:srgbClr val="002060"/>
                </a:solidFill>
              </a:rPr>
              <a:t>classi </a:t>
            </a:r>
            <a:r>
              <a:rPr lang="it-IT" sz="2400" b="1" dirty="0">
                <a:solidFill>
                  <a:srgbClr val="002060"/>
                </a:solidFill>
              </a:rPr>
              <a:t>prime </a:t>
            </a:r>
            <a:r>
              <a:rPr lang="it-IT" sz="2400" b="1" i="1" dirty="0">
                <a:solidFill>
                  <a:srgbClr val="002060"/>
                </a:solidFill>
              </a:rPr>
              <a:t>“Aiutiamo l’ambiente</a:t>
            </a:r>
            <a:r>
              <a:rPr lang="it-IT" sz="2400" b="1" i="1" dirty="0" smtClean="0">
                <a:solidFill>
                  <a:srgbClr val="002060"/>
                </a:solidFill>
              </a:rPr>
              <a:t>”.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7158" y="314525"/>
            <a:ext cx="8572560" cy="61863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Le classi prime sono rimaste nel giardino della scuola </a:t>
            </a:r>
            <a:r>
              <a:rPr lang="it-IT" sz="2400" b="1" dirty="0" err="1" smtClean="0">
                <a:solidFill>
                  <a:srgbClr val="002060"/>
                </a:solidFill>
              </a:rPr>
              <a:t>Zanon</a:t>
            </a:r>
            <a:r>
              <a:rPr lang="it-IT" sz="2400" b="1" dirty="0" smtClean="0">
                <a:solidFill>
                  <a:srgbClr val="002060"/>
                </a:solidFill>
              </a:rPr>
              <a:t> e hanno fatto il giro di tutta la scuola attaccando alle pareti i cartelloni realizzati da tutte le classi.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Le classi della Giulio </a:t>
            </a:r>
            <a:r>
              <a:rPr lang="it-IT" sz="2400" b="1" dirty="0" err="1" smtClean="0">
                <a:solidFill>
                  <a:srgbClr val="002060"/>
                </a:solidFill>
              </a:rPr>
              <a:t>Zanon</a:t>
            </a:r>
            <a:r>
              <a:rPr lang="it-IT" sz="2400" b="1" dirty="0" smtClean="0">
                <a:solidFill>
                  <a:srgbClr val="002060"/>
                </a:solidFill>
              </a:rPr>
              <a:t> hanno voluto trasmettere un messaggio importante alle persone incontrate per strada che riguarda l’inquinamento:</a:t>
            </a:r>
          </a:p>
          <a:p>
            <a:pPr lvl="0"/>
            <a:r>
              <a:rPr lang="it-IT" sz="2400" b="1" dirty="0" smtClean="0">
                <a:solidFill>
                  <a:srgbClr val="002060"/>
                </a:solidFill>
              </a:rPr>
              <a:t>lo scioglimento dei ghiacciai e l’estinzione degli orsi polari,</a:t>
            </a:r>
          </a:p>
          <a:p>
            <a:pPr lvl="0"/>
            <a:r>
              <a:rPr lang="it-IT" sz="2400" b="1" dirty="0" smtClean="0">
                <a:solidFill>
                  <a:srgbClr val="002060"/>
                </a:solidFill>
              </a:rPr>
              <a:t>il riscaldamento globale per colpa delle fabbriche,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l’innalzamento dei mari e l’allagamento delle città e delle isole.</a:t>
            </a:r>
          </a:p>
          <a:p>
            <a:pPr lvl="0"/>
            <a:r>
              <a:rPr lang="it-IT" sz="2400" b="1" dirty="0" smtClean="0">
                <a:solidFill>
                  <a:srgbClr val="002060"/>
                </a:solidFill>
              </a:rPr>
              <a:t>Abbiamo </a:t>
            </a:r>
            <a:r>
              <a:rPr lang="it-IT" sz="2400" b="1" dirty="0">
                <a:solidFill>
                  <a:srgbClr val="002060"/>
                </a:solidFill>
              </a:rPr>
              <a:t>manifestato e abbiamo voluto dire che:</a:t>
            </a:r>
          </a:p>
          <a:p>
            <a:pPr lvl="0"/>
            <a:r>
              <a:rPr lang="it-IT" sz="2400" b="1" dirty="0">
                <a:solidFill>
                  <a:srgbClr val="002060"/>
                </a:solidFill>
              </a:rPr>
              <a:t>bisogna </a:t>
            </a:r>
            <a:r>
              <a:rPr lang="it-IT" sz="2400" b="1" dirty="0" smtClean="0">
                <a:solidFill>
                  <a:srgbClr val="002060"/>
                </a:solidFill>
              </a:rPr>
              <a:t>riciclare, bisogna </a:t>
            </a:r>
            <a:r>
              <a:rPr lang="it-IT" sz="2400" b="1" dirty="0">
                <a:solidFill>
                  <a:srgbClr val="002060"/>
                </a:solidFill>
              </a:rPr>
              <a:t>usare vento, sole e acqua per produrre energia </a:t>
            </a:r>
            <a:r>
              <a:rPr lang="it-IT" sz="2400" b="1" dirty="0" smtClean="0">
                <a:solidFill>
                  <a:srgbClr val="002060"/>
                </a:solidFill>
              </a:rPr>
              <a:t>elettrica,è </a:t>
            </a:r>
            <a:r>
              <a:rPr lang="it-IT" sz="2400" b="1" dirty="0">
                <a:solidFill>
                  <a:srgbClr val="002060"/>
                </a:solidFill>
              </a:rPr>
              <a:t>necessario fare la raccolta differenziata,</a:t>
            </a:r>
          </a:p>
          <a:p>
            <a:pPr lvl="0"/>
            <a:r>
              <a:rPr lang="it-IT" sz="2400" b="1" dirty="0">
                <a:solidFill>
                  <a:srgbClr val="002060"/>
                </a:solidFill>
              </a:rPr>
              <a:t>non si deve sprecare cibo.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5720" y="285728"/>
            <a:ext cx="8572560" cy="6186309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Speriamo </a:t>
            </a:r>
            <a:r>
              <a:rPr lang="it-IT" sz="2400" b="1" dirty="0">
                <a:solidFill>
                  <a:srgbClr val="002060"/>
                </a:solidFill>
              </a:rPr>
              <a:t>che il messaggio sia stato ricevuto da tutti quelli che hanno visto e che ci hanno ascoltato.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Noi </a:t>
            </a:r>
            <a:r>
              <a:rPr lang="it-IT" sz="2400" b="1" dirty="0">
                <a:solidFill>
                  <a:srgbClr val="002060"/>
                </a:solidFill>
              </a:rPr>
              <a:t>come scuola ci siamo impegnati a far capire alla gente quanto importante sia il nostro pianeta.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Volevamo </a:t>
            </a:r>
            <a:r>
              <a:rPr lang="it-IT" sz="2400" b="1" dirty="0">
                <a:solidFill>
                  <a:srgbClr val="002060"/>
                </a:solidFill>
              </a:rPr>
              <a:t>trasmettere le nostre riflessioni ai cittadini: non dobbiamo sprecare tempo, infatti il nostro slogan era 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b="1" i="1" u="sng" dirty="0" smtClean="0">
                <a:solidFill>
                  <a:srgbClr val="0000FF"/>
                </a:solidFill>
              </a:rPr>
              <a:t>“ </a:t>
            </a:r>
            <a:r>
              <a:rPr lang="it-IT" sz="2400" b="1" i="1" u="sng" dirty="0">
                <a:solidFill>
                  <a:srgbClr val="0000FF"/>
                </a:solidFill>
              </a:rPr>
              <a:t>Non c’è acqua da perdere</a:t>
            </a:r>
            <a:r>
              <a:rPr lang="it-IT" sz="2400" b="1" i="1" u="sng" dirty="0" smtClean="0">
                <a:solidFill>
                  <a:srgbClr val="0000FF"/>
                </a:solidFill>
              </a:rPr>
              <a:t>”</a:t>
            </a:r>
            <a:endParaRPr lang="it-IT" sz="2400" b="1" dirty="0">
              <a:solidFill>
                <a:srgbClr val="0000FF"/>
              </a:solidFill>
            </a:endParaRPr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Speriamo </a:t>
            </a:r>
            <a:r>
              <a:rPr lang="it-IT" sz="2400" b="1" dirty="0">
                <a:solidFill>
                  <a:srgbClr val="002060"/>
                </a:solidFill>
              </a:rPr>
              <a:t>che le persone abbiano percepito il nostro messaggio, con questa manifestazione volevamo dire </a:t>
            </a:r>
            <a:r>
              <a:rPr lang="it-IT" sz="2400" b="1" dirty="0" err="1" smtClean="0">
                <a:solidFill>
                  <a:srgbClr val="002060"/>
                </a:solidFill>
              </a:rPr>
              <a:t>che…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endParaRPr lang="it-IT" sz="2400" b="1" dirty="0">
              <a:solidFill>
                <a:srgbClr val="00206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00FF"/>
                </a:solidFill>
              </a:rPr>
              <a:t>SE </a:t>
            </a:r>
            <a:r>
              <a:rPr lang="it-IT" sz="2400" b="1" dirty="0">
                <a:solidFill>
                  <a:srgbClr val="0000FF"/>
                </a:solidFill>
              </a:rPr>
              <a:t>DISTRUGGIAMO IL NOSTRO PIANETA NON NE ABBIAMO UNO </a:t>
            </a:r>
            <a:r>
              <a:rPr lang="it-IT" sz="2400" b="1" dirty="0" err="1">
                <a:solidFill>
                  <a:srgbClr val="0000FF"/>
                </a:solidFill>
              </a:rPr>
              <a:t>DI</a:t>
            </a:r>
            <a:r>
              <a:rPr lang="it-IT" sz="2400" b="1" dirty="0">
                <a:solidFill>
                  <a:srgbClr val="0000FF"/>
                </a:solidFill>
              </a:rPr>
              <a:t> RISERVA.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20210924_094236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572032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20210924_094303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50" y="214290"/>
            <a:ext cx="4500582" cy="6500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10924_094449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714908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 descr="20210924_095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46" y="285728"/>
            <a:ext cx="4214810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10924_095332.jpg"/>
          <p:cNvPicPr>
            <a:picLocks noChangeAspect="1"/>
          </p:cNvPicPr>
          <p:nvPr/>
        </p:nvPicPr>
        <p:blipFill>
          <a:blip r:embed="rId2" cstate="print"/>
          <a:srcRect b="4494"/>
          <a:stretch>
            <a:fillRect/>
          </a:stretch>
        </p:blipFill>
        <p:spPr>
          <a:xfrm>
            <a:off x="428596" y="285728"/>
            <a:ext cx="4429156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 descr="20210924_095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85728"/>
            <a:ext cx="4000504" cy="6357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210924_095617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71438"/>
            <a:ext cx="6286544" cy="6643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oto di Multiculturale, immagini Multiculturale stock professionali RF | 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4839">
            <a:off x="5831374" y="620274"/>
            <a:ext cx="2827068" cy="2582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30">
      <a:dk1>
        <a:srgbClr val="83FFFB"/>
      </a:dk1>
      <a:lt1>
        <a:srgbClr val="D1CFDA"/>
      </a:lt1>
      <a:dk2>
        <a:srgbClr val="ECCEFA"/>
      </a:dk2>
      <a:lt2>
        <a:srgbClr val="C1FFFD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83FFF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</TotalTime>
  <Words>384</Words>
  <Application>Microsoft Office PowerPoint</Application>
  <PresentationFormat>Presentazione su schermo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96</cp:revision>
  <dcterms:created xsi:type="dcterms:W3CDTF">2022-03-11T18:03:47Z</dcterms:created>
  <dcterms:modified xsi:type="dcterms:W3CDTF">2022-03-17T07:59:59Z</dcterms:modified>
</cp:coreProperties>
</file>