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9144000"/>
  <p:notesSz cx="7559675" cy="10691800"/>
  <p:embeddedFontLst>
    <p:embeddedFont>
      <p:font typeface="Sacramento"/>
      <p:regular r:id="rId22"/>
    </p:embeddedFont>
    <p:embeddedFont>
      <p:font typeface="Helvetica Neue"/>
      <p:regular r:id="rId23"/>
      <p:bold r:id="rId24"/>
      <p:italic r:id="rId25"/>
      <p:boldItalic r:id="rId26"/>
    </p:embeddedFont>
    <p:embeddedFont>
      <p:font typeface="Century Gothic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1" roundtripDataSignature="AMtx7mhpYTv7NnkJquD9QhCp2WAmhOBL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Sacramento-regular.fntdata"/><Relationship Id="rId21" Type="http://schemas.openxmlformats.org/officeDocument/2006/relationships/slide" Target="slides/slide17.xml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8" Type="http://schemas.openxmlformats.org/officeDocument/2006/relationships/font" Target="fonts/CenturyGothic-bold.fntdata"/><Relationship Id="rId27" Type="http://schemas.openxmlformats.org/officeDocument/2006/relationships/font" Target="fonts/CenturyGothic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enturyGothic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customschemas.google.com/relationships/presentationmetadata" Target="metadata"/><Relationship Id="rId30" Type="http://schemas.openxmlformats.org/officeDocument/2006/relationships/font" Target="fonts/CenturyGothic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 txBox="1"/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8"/>
          <p:cNvSpPr txBox="1"/>
          <p:nvPr>
            <p:ph idx="1"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8"/>
          <p:cNvSpPr txBox="1"/>
          <p:nvPr>
            <p:ph idx="2"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/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9"/>
          <p:cNvSpPr txBox="1"/>
          <p:nvPr>
            <p:ph idx="1"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9"/>
          <p:cNvSpPr txBox="1"/>
          <p:nvPr>
            <p:ph idx="2"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9"/>
          <p:cNvSpPr txBox="1"/>
          <p:nvPr>
            <p:ph idx="3"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9"/>
          <p:cNvSpPr txBox="1"/>
          <p:nvPr>
            <p:ph idx="4"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0"/>
          <p:cNvSpPr txBox="1"/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0"/>
          <p:cNvSpPr txBox="1"/>
          <p:nvPr>
            <p:ph idx="1"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0"/>
          <p:cNvSpPr txBox="1"/>
          <p:nvPr>
            <p:ph idx="2"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0"/>
          <p:cNvSpPr txBox="1"/>
          <p:nvPr>
            <p:ph idx="3"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0"/>
          <p:cNvSpPr txBox="1"/>
          <p:nvPr>
            <p:ph idx="4"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0"/>
          <p:cNvSpPr txBox="1"/>
          <p:nvPr>
            <p:ph idx="5"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0"/>
          <p:cNvSpPr txBox="1"/>
          <p:nvPr>
            <p:ph idx="6"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20"/>
          <p:cNvSpPr txBox="1"/>
          <p:nvPr>
            <p:ph idx="1"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1"/>
          <p:cNvSpPr txBox="1"/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1"/>
          <p:cNvSpPr txBox="1"/>
          <p:nvPr>
            <p:ph idx="1"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/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"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2"/>
          <p:cNvSpPr txBox="1"/>
          <p:nvPr>
            <p:ph idx="2"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/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idx="1"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/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1"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5"/>
          <p:cNvSpPr txBox="1"/>
          <p:nvPr>
            <p:ph idx="2"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5"/>
          <p:cNvSpPr txBox="1"/>
          <p:nvPr>
            <p:ph idx="3"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/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6"/>
          <p:cNvSpPr txBox="1"/>
          <p:nvPr>
            <p:ph idx="1"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6"/>
          <p:cNvSpPr txBox="1"/>
          <p:nvPr>
            <p:ph idx="2"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6"/>
          <p:cNvSpPr txBox="1"/>
          <p:nvPr>
            <p:ph idx="3"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/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7"/>
          <p:cNvSpPr txBox="1"/>
          <p:nvPr>
            <p:ph idx="1"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2"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3"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F7F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>
    <mc:Choice Requires="p14">
      <p:transition spd="slow" p14:dur="15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getto Lettura 2020-2021 – FILODIDATTICA" id="60" name="Google Shape;6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240" y="1561920"/>
            <a:ext cx="6000120" cy="366804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"/>
          <p:cNvSpPr/>
          <p:nvPr/>
        </p:nvSpPr>
        <p:spPr>
          <a:xfrm>
            <a:off x="1296300" y="4857850"/>
            <a:ext cx="7122000" cy="17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5400" u="none" cap="none" strike="noStrike">
                <a:solidFill>
                  <a:srgbClr val="0066FF"/>
                </a:solidFill>
                <a:latin typeface="Sacramento"/>
                <a:ea typeface="Sacramento"/>
                <a:cs typeface="Sacramento"/>
                <a:sym typeface="Sacramento"/>
              </a:rPr>
              <a:t>Scuola Primaria</a:t>
            </a:r>
            <a:endParaRPr i="0" sz="5400" u="none" cap="none" strike="noStrike">
              <a:latin typeface="Sacramento"/>
              <a:ea typeface="Sacramento"/>
              <a:cs typeface="Sacramento"/>
              <a:sym typeface="Sacramen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5400" u="none" cap="none" strike="noStrike">
                <a:solidFill>
                  <a:srgbClr val="0066FF"/>
                </a:solidFill>
                <a:latin typeface="Sacramento"/>
                <a:ea typeface="Sacramento"/>
                <a:cs typeface="Sacramento"/>
                <a:sym typeface="Sacramento"/>
              </a:rPr>
              <a:t>“Giulio Zanon”</a:t>
            </a:r>
            <a:endParaRPr i="0" sz="5400" u="none" cap="none" strike="noStrike">
              <a:latin typeface="Sacramento"/>
              <a:ea typeface="Sacramento"/>
              <a:cs typeface="Sacramento"/>
              <a:sym typeface="Sacramento"/>
            </a:endParaRPr>
          </a:p>
        </p:txBody>
      </p:sp>
      <p:sp>
        <p:nvSpPr>
          <p:cNvPr id="62" name="Google Shape;62;p1"/>
          <p:cNvSpPr/>
          <p:nvPr/>
        </p:nvSpPr>
        <p:spPr>
          <a:xfrm>
            <a:off x="1570680" y="142920"/>
            <a:ext cx="6500880" cy="17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4900" u="none" cap="none" strike="noStrike">
                <a:solidFill>
                  <a:srgbClr val="66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FLASHBOOKMOB</a:t>
            </a:r>
            <a:endParaRPr i="0" sz="4900" u="none" cap="none" strike="noStrike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4900" u="none" cap="none" strike="noStrike">
                <a:solidFill>
                  <a:srgbClr val="66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2021-2022</a:t>
            </a:r>
            <a:endParaRPr i="0" sz="4900" u="none" cap="none" strike="noStrike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User\Desktop\Nuova cartella (7)\20220422_103900.jpg" id="108" name="Google Shape;10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160" y="357120"/>
            <a:ext cx="7571880" cy="6214320"/>
          </a:xfrm>
          <a:prstGeom prst="rect">
            <a:avLst/>
          </a:prstGeom>
          <a:noFill/>
          <a:ln cap="flat" cmpd="sng" w="190425">
            <a:solidFill>
              <a:srgbClr val="0066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User\Desktop\Nuova cartella (7)\20220422_103848.jpg" id="113" name="Google Shape;11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320" y="357120"/>
            <a:ext cx="8114400" cy="6071400"/>
          </a:xfrm>
          <a:prstGeom prst="rect">
            <a:avLst/>
          </a:prstGeom>
          <a:noFill/>
          <a:ln cap="flat" cmpd="sng" w="127075">
            <a:solidFill>
              <a:srgbClr val="FF5050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12009" dist="94651" sy="23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"/>
          <p:cNvSpPr/>
          <p:nvPr/>
        </p:nvSpPr>
        <p:spPr>
          <a:xfrm>
            <a:off x="571320" y="714240"/>
            <a:ext cx="7851960" cy="56430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63350">
            <a:solidFill>
              <a:srgbClr val="009999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1960" sy="-18000">
              <a:srgbClr val="000000">
                <a:alpha val="2196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User\Desktop\Nuova cartella (7)\20220422_103908.jpg" id="123" name="Google Shape;12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320" y="563760"/>
            <a:ext cx="8143200" cy="5722200"/>
          </a:xfrm>
          <a:prstGeom prst="rect">
            <a:avLst/>
          </a:prstGeom>
          <a:noFill/>
          <a:ln cap="flat" cmpd="sng" w="76300">
            <a:solidFill>
              <a:srgbClr val="0066CC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/>
          <p:nvPr/>
        </p:nvSpPr>
        <p:spPr>
          <a:xfrm>
            <a:off x="428760" y="428760"/>
            <a:ext cx="8429040" cy="5928480"/>
          </a:xfrm>
          <a:prstGeom prst="roundRect">
            <a:avLst>
              <a:gd fmla="val 8594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284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kx="0" rotWithShape="0" algn="bl" stA="38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/>
          <p:nvPr/>
        </p:nvSpPr>
        <p:spPr>
          <a:xfrm>
            <a:off x="571320" y="428760"/>
            <a:ext cx="8143200" cy="602856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76300">
            <a:solidFill>
              <a:srgbClr val="99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/>
          <p:nvPr/>
        </p:nvSpPr>
        <p:spPr>
          <a:xfrm>
            <a:off x="357120" y="357120"/>
            <a:ext cx="8429040" cy="600012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76300">
            <a:solidFill>
              <a:srgbClr val="FF9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5302" l="0" r="1356" t="1975"/>
          <a:stretch/>
        </p:blipFill>
        <p:spPr>
          <a:xfrm rot="232800">
            <a:off x="1846800" y="529560"/>
            <a:ext cx="6822360" cy="573876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/>
          <p:nvPr/>
        </p:nvSpPr>
        <p:spPr>
          <a:xfrm>
            <a:off x="420120" y="230040"/>
            <a:ext cx="2459880" cy="3585960"/>
          </a:xfrm>
          <a:prstGeom prst="ellipse">
            <a:avLst/>
          </a:prstGeom>
          <a:solidFill>
            <a:srgbClr val="CCECFF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LIBRI CI FANNO VIAGGIARE…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LIBRI CI UNISCONO…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LIBRI SONO IL NOSTRO FUTURO !!!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GRAZIE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7"/>
          <p:cNvSpPr/>
          <p:nvPr/>
        </p:nvSpPr>
        <p:spPr>
          <a:xfrm rot="1537800">
            <a:off x="6912000" y="971640"/>
            <a:ext cx="1224000" cy="1008000"/>
          </a:xfrm>
          <a:custGeom>
            <a:rect b="b" l="l" r="r" t="t"/>
            <a:pathLst>
              <a:path extrusionOk="0" h="22600" w="22813">
                <a:moveTo>
                  <a:pt x="10812" y="21594"/>
                </a:moveTo>
                <a:cubicBezTo>
                  <a:pt x="10540" y="19423"/>
                  <a:pt x="9746" y="16742"/>
                  <a:pt x="7801" y="15040"/>
                </a:cubicBezTo>
                <a:cubicBezTo>
                  <a:pt x="4560" y="12230"/>
                  <a:pt x="2678" y="12550"/>
                  <a:pt x="566" y="8804"/>
                </a:cubicBezTo>
                <a:cubicBezTo>
                  <a:pt x="-605" y="6314"/>
                  <a:pt x="-208" y="1952"/>
                  <a:pt x="4142" y="313"/>
                </a:cubicBezTo>
                <a:cubicBezTo>
                  <a:pt x="8616" y="-1006"/>
                  <a:pt x="10394" y="2228"/>
                  <a:pt x="10812" y="2888"/>
                </a:cubicBezTo>
                <a:cubicBezTo>
                  <a:pt x="11230" y="2228"/>
                  <a:pt x="12987" y="-1006"/>
                  <a:pt x="17482" y="313"/>
                </a:cubicBezTo>
                <a:cubicBezTo>
                  <a:pt x="21832" y="1952"/>
                  <a:pt x="22208" y="6314"/>
                  <a:pt x="21037" y="8804"/>
                </a:cubicBezTo>
                <a:cubicBezTo>
                  <a:pt x="18925" y="12550"/>
                  <a:pt x="17043" y="12230"/>
                  <a:pt x="13802" y="15040"/>
                </a:cubicBezTo>
                <a:cubicBezTo>
                  <a:pt x="11858" y="16742"/>
                  <a:pt x="11063" y="19423"/>
                  <a:pt x="10812" y="21594"/>
                </a:cubicBezTo>
                <a:close/>
              </a:path>
            </a:pathLst>
          </a:custGeom>
          <a:solidFill>
            <a:srgbClr val="FFA6A6"/>
          </a:solidFill>
          <a:ln cap="flat" cmpd="sng" w="9525">
            <a:solidFill>
              <a:srgbClr val="77B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iornata-mondiale-del-libro" id="67" name="Google Shape;6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280" cy="692892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/>
          <p:nvPr/>
        </p:nvSpPr>
        <p:spPr>
          <a:xfrm>
            <a:off x="142925" y="214200"/>
            <a:ext cx="3769800" cy="64965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it-IT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Dal 20 al 22 aprile 2022,in occasione della</a:t>
            </a:r>
            <a:r>
              <a:rPr lang="it-IT" sz="28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i="0" lang="it-IT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b="1" i="0" lang="it-IT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Giornata mondiale del libro e del diritto d’autore”</a:t>
            </a:r>
            <a:r>
              <a:rPr i="0" lang="it-IT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(23 aprile),</a:t>
            </a:r>
            <a:endParaRPr i="0" sz="2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it-IT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nelle singole classi ci siamo dedicati alle “Giornate della lettura”.</a:t>
            </a:r>
            <a:r>
              <a:rPr lang="it-IT" sz="28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i="0" lang="it-IT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 22 aprile abbiamo concluso queste giornate, con il </a:t>
            </a:r>
            <a:r>
              <a:rPr b="1" i="0" lang="it-IT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“Flashbookmob</a:t>
            </a:r>
            <a:r>
              <a:rPr i="0" lang="it-IT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”.  </a:t>
            </a:r>
            <a:endParaRPr i="0" sz="2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1309320" y="642960"/>
            <a:ext cx="6976800" cy="5511600"/>
          </a:xfrm>
          <a:prstGeom prst="snip2DiagRect">
            <a:avLst>
              <a:gd fmla="val 0" name="adj1"/>
              <a:gd fmla="val 16667" name="adj2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88900">
            <a:solidFill>
              <a:srgbClr val="FF6699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88900" rotWithShape="0" algn="tl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314280" y="642960"/>
            <a:ext cx="8471880" cy="56430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190425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User\Desktop\Nuova cartella (7)\20220422_103608.jpg" id="83" name="Google Shape;8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960" y="517320"/>
            <a:ext cx="7929000" cy="5839920"/>
          </a:xfrm>
          <a:prstGeom prst="rect">
            <a:avLst/>
          </a:prstGeom>
          <a:noFill/>
          <a:ln cap="flat" cmpd="sng" w="190425">
            <a:solidFill>
              <a:srgbClr val="0099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/>
          <p:nvPr/>
        </p:nvSpPr>
        <p:spPr>
          <a:xfrm>
            <a:off x="1143000" y="500040"/>
            <a:ext cx="7214400" cy="5446440"/>
          </a:xfrm>
          <a:prstGeom prst="round2DiagRect">
            <a:avLst>
              <a:gd fmla="val 16667" name="adj1"/>
              <a:gd fmla="val 0" name="adj2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88900">
            <a:solidFill>
              <a:srgbClr val="33CC33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User\Desktop\Nuova cartella (7)\20220422_103819.jpg" id="93" name="Google Shape;9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160" y="500040"/>
            <a:ext cx="7738920" cy="5817600"/>
          </a:xfrm>
          <a:prstGeom prst="rect">
            <a:avLst/>
          </a:prstGeom>
          <a:noFill/>
          <a:ln cap="flat" cmpd="sng" w="88900">
            <a:solidFill>
              <a:srgbClr val="FFCC66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>
            <a:off x="285840" y="428760"/>
            <a:ext cx="8643240" cy="5965560"/>
          </a:xfrm>
          <a:prstGeom prst="roundRect">
            <a:avLst>
              <a:gd fmla="val 416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76300">
            <a:solidFill>
              <a:srgbClr val="CC99FF"/>
            </a:solidFill>
            <a:prstDash val="solid"/>
            <a:miter lim="8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33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"/>
          <p:cNvSpPr/>
          <p:nvPr/>
        </p:nvSpPr>
        <p:spPr>
          <a:xfrm>
            <a:off x="714240" y="271440"/>
            <a:ext cx="7985160" cy="6371640"/>
          </a:xfrm>
          <a:prstGeom prst="roundRect">
            <a:avLst>
              <a:gd fmla="val 1666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38150">
            <a:solidFill>
              <a:srgbClr val="FFCC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819" dist="38073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2022-05-02T19:43:23Z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17</vt:i4>
  </property>
</Properties>
</file>