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1372D5-49DB-41F1-9B62-97952C8B520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ADECFF-3B18-4690-9649-6E19700A8BDD}">
      <dgm:prSet/>
      <dgm:spPr>
        <a:solidFill>
          <a:schemeClr val="accent2"/>
        </a:solidFill>
      </dgm:spPr>
      <dgm:t>
        <a:bodyPr/>
        <a:lstStyle/>
        <a:p>
          <a:r>
            <a:rPr lang="it-IT" b="0" dirty="0">
              <a:latin typeface="Times New Roman" panose="02020603050405020304" pitchFamily="18" charset="0"/>
              <a:cs typeface="Times New Roman" panose="02020603050405020304" pitchFamily="18" charset="0"/>
            </a:rPr>
            <a:t>“Ognuno è diverso a modo suo”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424D07-D91A-42AD-BD67-38E1DE2580C9}" type="parTrans" cxnId="{15B5FDBD-310D-454D-84B0-DA61DF5AEE62}">
      <dgm:prSet/>
      <dgm:spPr/>
      <dgm:t>
        <a:bodyPr/>
        <a:lstStyle/>
        <a:p>
          <a:endParaRPr lang="en-US"/>
        </a:p>
      </dgm:t>
    </dgm:pt>
    <dgm:pt modelId="{0474E72D-54C3-4953-BA44-5737C7D459C4}" type="sibTrans" cxnId="{15B5FDBD-310D-454D-84B0-DA61DF5AEE62}">
      <dgm:prSet/>
      <dgm:spPr/>
      <dgm:t>
        <a:bodyPr/>
        <a:lstStyle/>
        <a:p>
          <a:endParaRPr lang="en-US"/>
        </a:p>
      </dgm:t>
    </dgm:pt>
    <dgm:pt modelId="{BABC0A43-A2E9-4DAE-ABE0-D48A2DFB11B0}">
      <dgm:prSet/>
      <dgm:spPr>
        <a:solidFill>
          <a:schemeClr val="accent2"/>
        </a:solidFill>
      </dgm:spPr>
      <dgm:t>
        <a:bodyPr/>
        <a:lstStyle/>
        <a:p>
          <a:r>
            <a:rPr lang="it-IT" b="0" dirty="0">
              <a:latin typeface="Times New Roman" panose="02020603050405020304" pitchFamily="18" charset="0"/>
              <a:cs typeface="Times New Roman" panose="02020603050405020304" pitchFamily="18" charset="0"/>
            </a:rPr>
            <a:t>“Bisogna sempre ringraziare gli altri</a:t>
          </a:r>
          <a:r>
            <a:rPr lang="it-IT" b="0" dirty="0"/>
            <a:t>”	</a:t>
          </a:r>
          <a:endParaRPr lang="en-US" dirty="0"/>
        </a:p>
      </dgm:t>
    </dgm:pt>
    <dgm:pt modelId="{9F7F15BB-3065-4B35-80B4-0797AD00AD69}" type="parTrans" cxnId="{3520C65F-0519-4CC1-AC9B-27EAEB98A44C}">
      <dgm:prSet/>
      <dgm:spPr/>
      <dgm:t>
        <a:bodyPr/>
        <a:lstStyle/>
        <a:p>
          <a:endParaRPr lang="en-US"/>
        </a:p>
      </dgm:t>
    </dgm:pt>
    <dgm:pt modelId="{4389C61D-5227-42C3-80D3-2D971A8D551E}" type="sibTrans" cxnId="{3520C65F-0519-4CC1-AC9B-27EAEB98A44C}">
      <dgm:prSet/>
      <dgm:spPr/>
      <dgm:t>
        <a:bodyPr/>
        <a:lstStyle/>
        <a:p>
          <a:endParaRPr lang="en-US"/>
        </a:p>
      </dgm:t>
    </dgm:pt>
    <dgm:pt modelId="{A17A9ECA-EC97-48B7-B293-81D063A3AAB4}">
      <dgm:prSet/>
      <dgm:spPr>
        <a:solidFill>
          <a:schemeClr val="accent2"/>
        </a:solidFill>
      </dgm:spPr>
      <dgm:t>
        <a:bodyPr/>
        <a:lstStyle/>
        <a:p>
          <a:r>
            <a:rPr lang="it-IT" b="0" dirty="0">
              <a:latin typeface="Times New Roman" panose="02020603050405020304" pitchFamily="18" charset="0"/>
              <a:cs typeface="Times New Roman" panose="02020603050405020304" pitchFamily="18" charset="0"/>
            </a:rPr>
            <a:t>“ Conoscere nuovi amici è il segreto per non rimanere soli”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46B257-440F-457B-BE13-566DC96BF349}" type="parTrans" cxnId="{C2C39EE7-5B1D-41CA-BE06-F815C679DCE9}">
      <dgm:prSet/>
      <dgm:spPr/>
      <dgm:t>
        <a:bodyPr/>
        <a:lstStyle/>
        <a:p>
          <a:endParaRPr lang="en-US"/>
        </a:p>
      </dgm:t>
    </dgm:pt>
    <dgm:pt modelId="{FBEE6C11-C04E-4751-A808-636D2A2A0B0D}" type="sibTrans" cxnId="{C2C39EE7-5B1D-41CA-BE06-F815C679DCE9}">
      <dgm:prSet/>
      <dgm:spPr/>
      <dgm:t>
        <a:bodyPr/>
        <a:lstStyle/>
        <a:p>
          <a:endParaRPr lang="en-US"/>
        </a:p>
      </dgm:t>
    </dgm:pt>
    <dgm:pt modelId="{3D9C7A6C-4843-42EC-BBFB-8EBDCF5D4147}">
      <dgm:prSet/>
      <dgm:spPr>
        <a:solidFill>
          <a:schemeClr val="accent2"/>
        </a:solidFill>
        <a:ln>
          <a:solidFill>
            <a:schemeClr val="bg1"/>
          </a:solidFill>
        </a:ln>
      </dgm:spPr>
      <dgm:t>
        <a:bodyPr/>
        <a:lstStyle/>
        <a:p>
          <a:r>
            <a:rPr lang="it-IT" b="0" dirty="0">
              <a:latin typeface="Times New Roman" panose="02020603050405020304" pitchFamily="18" charset="0"/>
              <a:cs typeface="Times New Roman" panose="02020603050405020304" pitchFamily="18" charset="0"/>
            </a:rPr>
            <a:t>“L’apparenza non conta, è bello essere amici”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87E4F-3316-4259-A69A-CE3E6FBDDCE2}" type="parTrans" cxnId="{F4449C18-B578-43DC-B6D1-3E8A69F7F612}">
      <dgm:prSet/>
      <dgm:spPr/>
      <dgm:t>
        <a:bodyPr/>
        <a:lstStyle/>
        <a:p>
          <a:endParaRPr lang="en-US"/>
        </a:p>
      </dgm:t>
    </dgm:pt>
    <dgm:pt modelId="{8FF00D4F-1B67-4DA7-B4EE-0F6FBEECEB5A}" type="sibTrans" cxnId="{F4449C18-B578-43DC-B6D1-3E8A69F7F612}">
      <dgm:prSet/>
      <dgm:spPr/>
      <dgm:t>
        <a:bodyPr/>
        <a:lstStyle/>
        <a:p>
          <a:endParaRPr lang="en-US"/>
        </a:p>
      </dgm:t>
    </dgm:pt>
    <dgm:pt modelId="{DB08CDFF-FAC0-442E-AF45-48C21FF686FA}">
      <dgm:prSet/>
      <dgm:spPr>
        <a:solidFill>
          <a:schemeClr val="accent2"/>
        </a:solidFill>
      </dgm:spPr>
      <dgm:t>
        <a:bodyPr/>
        <a:lstStyle/>
        <a:p>
          <a:r>
            <a:rPr lang="it-IT" b="0" dirty="0">
              <a:latin typeface="Times New Roman" panose="02020603050405020304" pitchFamily="18" charset="0"/>
              <a:cs typeface="Times New Roman" panose="02020603050405020304" pitchFamily="18" charset="0"/>
            </a:rPr>
            <a:t>“Qualunque aspetto tu abbia non importa, perché nessuno è perfetto”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C2C11-C9B7-4F35-B1E3-422986AD2BA1}" type="parTrans" cxnId="{0097D83E-D698-4F0A-83AE-A66E7A88D29D}">
      <dgm:prSet/>
      <dgm:spPr/>
      <dgm:t>
        <a:bodyPr/>
        <a:lstStyle/>
        <a:p>
          <a:endParaRPr lang="en-US"/>
        </a:p>
      </dgm:t>
    </dgm:pt>
    <dgm:pt modelId="{9BCF0B2D-26F5-44CC-92C3-FECBF1449351}" type="sibTrans" cxnId="{0097D83E-D698-4F0A-83AE-A66E7A88D29D}">
      <dgm:prSet/>
      <dgm:spPr/>
      <dgm:t>
        <a:bodyPr/>
        <a:lstStyle/>
        <a:p>
          <a:endParaRPr lang="en-US"/>
        </a:p>
      </dgm:t>
    </dgm:pt>
    <dgm:pt modelId="{7D33D378-91F9-4324-B7F1-9C02A017C832}">
      <dgm:prSet/>
      <dgm:spPr>
        <a:solidFill>
          <a:schemeClr val="accent2"/>
        </a:solidFill>
      </dgm:spPr>
      <dgm:t>
        <a:bodyPr/>
        <a:lstStyle/>
        <a:p>
          <a:r>
            <a:rPr lang="it-IT" b="0" dirty="0">
              <a:latin typeface="Times New Roman" panose="02020603050405020304" pitchFamily="18" charset="0"/>
              <a:cs typeface="Times New Roman" panose="02020603050405020304" pitchFamily="18" charset="0"/>
            </a:rPr>
            <a:t>“Anche se siamo al contrario siamo felici così”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AA63F2-B7CF-40ED-9B3C-55D14E5C5F4B}" type="parTrans" cxnId="{A075C22E-1E57-4DB0-9FFA-C0EB703689F5}">
      <dgm:prSet/>
      <dgm:spPr/>
      <dgm:t>
        <a:bodyPr/>
        <a:lstStyle/>
        <a:p>
          <a:endParaRPr lang="en-US"/>
        </a:p>
      </dgm:t>
    </dgm:pt>
    <dgm:pt modelId="{E438C029-A323-4711-A9D6-920942998764}" type="sibTrans" cxnId="{A075C22E-1E57-4DB0-9FFA-C0EB703689F5}">
      <dgm:prSet/>
      <dgm:spPr/>
      <dgm:t>
        <a:bodyPr/>
        <a:lstStyle/>
        <a:p>
          <a:endParaRPr lang="en-US"/>
        </a:p>
      </dgm:t>
    </dgm:pt>
    <dgm:pt modelId="{B0D196F3-7D47-4DA4-8B14-8E143EA63EB1}">
      <dgm:prSet/>
      <dgm:spPr>
        <a:solidFill>
          <a:schemeClr val="accent2"/>
        </a:solidFill>
      </dgm:spPr>
      <dgm:t>
        <a:bodyPr/>
        <a:lstStyle/>
        <a:p>
          <a:r>
            <a:rPr lang="it-IT" b="0" dirty="0">
              <a:latin typeface="Times New Roman" panose="02020603050405020304" pitchFamily="18" charset="0"/>
              <a:cs typeface="Times New Roman" panose="02020603050405020304" pitchFamily="18" charset="0"/>
            </a:rPr>
            <a:t>“E’ bello avere degli amici che mi aspettano”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4544D1-858E-4875-BE1C-5A45D29D3D8B}" type="parTrans" cxnId="{BD1BB77F-ECDA-467B-B1BF-F1F480479798}">
      <dgm:prSet/>
      <dgm:spPr/>
      <dgm:t>
        <a:bodyPr/>
        <a:lstStyle/>
        <a:p>
          <a:endParaRPr lang="en-US"/>
        </a:p>
      </dgm:t>
    </dgm:pt>
    <dgm:pt modelId="{87F5B4DD-CB92-4644-B699-F686B5E960CA}" type="sibTrans" cxnId="{BD1BB77F-ECDA-467B-B1BF-F1F480479798}">
      <dgm:prSet/>
      <dgm:spPr/>
      <dgm:t>
        <a:bodyPr/>
        <a:lstStyle/>
        <a:p>
          <a:endParaRPr lang="en-US"/>
        </a:p>
      </dgm:t>
    </dgm:pt>
    <dgm:pt modelId="{5FFD8CF1-1459-4582-AE34-A14A877664AF}" type="pres">
      <dgm:prSet presAssocID="{681372D5-49DB-41F1-9B62-97952C8B520C}" presName="diagram" presStyleCnt="0">
        <dgm:presLayoutVars>
          <dgm:dir/>
          <dgm:resizeHandles val="exact"/>
        </dgm:presLayoutVars>
      </dgm:prSet>
      <dgm:spPr/>
    </dgm:pt>
    <dgm:pt modelId="{2FEC1BD2-DE78-49D3-9227-A0FB84E8AFB4}" type="pres">
      <dgm:prSet presAssocID="{7FADECFF-3B18-4690-9649-6E19700A8BDD}" presName="node" presStyleLbl="node1" presStyleIdx="0" presStyleCnt="7" custLinFactX="9456" custLinFactNeighborX="100000" custLinFactNeighborY="12483">
        <dgm:presLayoutVars>
          <dgm:bulletEnabled val="1"/>
        </dgm:presLayoutVars>
      </dgm:prSet>
      <dgm:spPr/>
    </dgm:pt>
    <dgm:pt modelId="{4FED8E5F-8008-40E7-B4C9-3C0FD11DD749}" type="pres">
      <dgm:prSet presAssocID="{0474E72D-54C3-4953-BA44-5737C7D459C4}" presName="sibTrans" presStyleCnt="0"/>
      <dgm:spPr/>
    </dgm:pt>
    <dgm:pt modelId="{1712E75C-1937-46DC-8A75-E2AA9549B945}" type="pres">
      <dgm:prSet presAssocID="{BABC0A43-A2E9-4DAE-ABE0-D48A2DFB11B0}" presName="node" presStyleLbl="node1" presStyleIdx="1" presStyleCnt="7" custLinFactX="-15698" custLinFactNeighborX="-100000" custLinFactNeighborY="11161">
        <dgm:presLayoutVars>
          <dgm:bulletEnabled val="1"/>
        </dgm:presLayoutVars>
      </dgm:prSet>
      <dgm:spPr/>
    </dgm:pt>
    <dgm:pt modelId="{9B4AF0CA-3972-4D6E-8938-0235890A91AF}" type="pres">
      <dgm:prSet presAssocID="{4389C61D-5227-42C3-80D3-2D971A8D551E}" presName="sibTrans" presStyleCnt="0"/>
      <dgm:spPr/>
    </dgm:pt>
    <dgm:pt modelId="{7E539BAB-572B-4955-A0F8-98F91E65D3BB}" type="pres">
      <dgm:prSet presAssocID="{A17A9ECA-EC97-48B7-B293-81D063A3AAB4}" presName="node" presStyleLbl="node1" presStyleIdx="2" presStyleCnt="7" custLinFactNeighborX="-5698" custLinFactNeighborY="10045">
        <dgm:presLayoutVars>
          <dgm:bulletEnabled val="1"/>
        </dgm:presLayoutVars>
      </dgm:prSet>
      <dgm:spPr/>
    </dgm:pt>
    <dgm:pt modelId="{6B029D96-CAD2-4C07-A0A4-34315D50EB0E}" type="pres">
      <dgm:prSet presAssocID="{FBEE6C11-C04E-4751-A808-636D2A2A0B0D}" presName="sibTrans" presStyleCnt="0"/>
      <dgm:spPr/>
    </dgm:pt>
    <dgm:pt modelId="{739C62C4-7163-4B8F-82EF-1B240622232B}" type="pres">
      <dgm:prSet presAssocID="{3D9C7A6C-4843-42EC-BBFB-8EBDCF5D4147}" presName="node" presStyleLbl="node1" presStyleIdx="3" presStyleCnt="7" custLinFactNeighborX="-4503" custLinFactNeighborY="3987">
        <dgm:presLayoutVars>
          <dgm:bulletEnabled val="1"/>
        </dgm:presLayoutVars>
      </dgm:prSet>
      <dgm:spPr/>
    </dgm:pt>
    <dgm:pt modelId="{B10C44AE-B33A-4F2D-B7DE-80BE9EC80425}" type="pres">
      <dgm:prSet presAssocID="{8FF00D4F-1B67-4DA7-B4EE-0F6FBEECEB5A}" presName="sibTrans" presStyleCnt="0"/>
      <dgm:spPr/>
    </dgm:pt>
    <dgm:pt modelId="{F1B9D52E-67A7-40B3-A95E-B6E7DE7C366A}" type="pres">
      <dgm:prSet presAssocID="{DB08CDFF-FAC0-442E-AF45-48C21FF686FA}" presName="node" presStyleLbl="node1" presStyleIdx="4" presStyleCnt="7">
        <dgm:presLayoutVars>
          <dgm:bulletEnabled val="1"/>
        </dgm:presLayoutVars>
      </dgm:prSet>
      <dgm:spPr/>
    </dgm:pt>
    <dgm:pt modelId="{A8BFB83D-5C5B-4369-8AE2-E84D84F13D0E}" type="pres">
      <dgm:prSet presAssocID="{9BCF0B2D-26F5-44CC-92C3-FECBF1449351}" presName="sibTrans" presStyleCnt="0"/>
      <dgm:spPr/>
    </dgm:pt>
    <dgm:pt modelId="{13DB1C18-B4FD-45EF-A001-723CA7070624}" type="pres">
      <dgm:prSet presAssocID="{7D33D378-91F9-4324-B7F1-9C02A017C832}" presName="node" presStyleLbl="node1" presStyleIdx="5" presStyleCnt="7">
        <dgm:presLayoutVars>
          <dgm:bulletEnabled val="1"/>
        </dgm:presLayoutVars>
      </dgm:prSet>
      <dgm:spPr/>
    </dgm:pt>
    <dgm:pt modelId="{EB861DAD-ED75-40CE-AB74-078397D33CFD}" type="pres">
      <dgm:prSet presAssocID="{E438C029-A323-4711-A9D6-920942998764}" presName="sibTrans" presStyleCnt="0"/>
      <dgm:spPr/>
    </dgm:pt>
    <dgm:pt modelId="{EF48FF7B-382F-409D-9EC2-419FF184B613}" type="pres">
      <dgm:prSet presAssocID="{B0D196F3-7D47-4DA4-8B14-8E143EA63EB1}" presName="node" presStyleLbl="node1" presStyleIdx="6" presStyleCnt="7" custLinFactNeighborX="1334" custLinFactNeighborY="-5928">
        <dgm:presLayoutVars>
          <dgm:bulletEnabled val="1"/>
        </dgm:presLayoutVars>
      </dgm:prSet>
      <dgm:spPr/>
    </dgm:pt>
  </dgm:ptLst>
  <dgm:cxnLst>
    <dgm:cxn modelId="{C609A804-4CBD-4993-9427-BE6C9F46B45D}" type="presOf" srcId="{DB08CDFF-FAC0-442E-AF45-48C21FF686FA}" destId="{F1B9D52E-67A7-40B3-A95E-B6E7DE7C366A}" srcOrd="0" destOrd="0" presId="urn:microsoft.com/office/officeart/2005/8/layout/default"/>
    <dgm:cxn modelId="{6CB3660D-31C5-419D-9F19-8F8D2C03C8F8}" type="presOf" srcId="{BABC0A43-A2E9-4DAE-ABE0-D48A2DFB11B0}" destId="{1712E75C-1937-46DC-8A75-E2AA9549B945}" srcOrd="0" destOrd="0" presId="urn:microsoft.com/office/officeart/2005/8/layout/default"/>
    <dgm:cxn modelId="{ACCBC30E-3BB4-4650-BB73-7FB421F3C359}" type="presOf" srcId="{B0D196F3-7D47-4DA4-8B14-8E143EA63EB1}" destId="{EF48FF7B-382F-409D-9EC2-419FF184B613}" srcOrd="0" destOrd="0" presId="urn:microsoft.com/office/officeart/2005/8/layout/default"/>
    <dgm:cxn modelId="{F4449C18-B578-43DC-B6D1-3E8A69F7F612}" srcId="{681372D5-49DB-41F1-9B62-97952C8B520C}" destId="{3D9C7A6C-4843-42EC-BBFB-8EBDCF5D4147}" srcOrd="3" destOrd="0" parTransId="{C9587E4F-3316-4259-A69A-CE3E6FBDDCE2}" sibTransId="{8FF00D4F-1B67-4DA7-B4EE-0F6FBEECEB5A}"/>
    <dgm:cxn modelId="{AD7DE61C-27F0-4155-B4A7-6AA868341E05}" type="presOf" srcId="{7D33D378-91F9-4324-B7F1-9C02A017C832}" destId="{13DB1C18-B4FD-45EF-A001-723CA7070624}" srcOrd="0" destOrd="0" presId="urn:microsoft.com/office/officeart/2005/8/layout/default"/>
    <dgm:cxn modelId="{A075C22E-1E57-4DB0-9FFA-C0EB703689F5}" srcId="{681372D5-49DB-41F1-9B62-97952C8B520C}" destId="{7D33D378-91F9-4324-B7F1-9C02A017C832}" srcOrd="5" destOrd="0" parTransId="{7CAA63F2-B7CF-40ED-9B3C-55D14E5C5F4B}" sibTransId="{E438C029-A323-4711-A9D6-920942998764}"/>
    <dgm:cxn modelId="{0097D83E-D698-4F0A-83AE-A66E7A88D29D}" srcId="{681372D5-49DB-41F1-9B62-97952C8B520C}" destId="{DB08CDFF-FAC0-442E-AF45-48C21FF686FA}" srcOrd="4" destOrd="0" parTransId="{AEEC2C11-C9B7-4F35-B1E3-422986AD2BA1}" sibTransId="{9BCF0B2D-26F5-44CC-92C3-FECBF1449351}"/>
    <dgm:cxn modelId="{3520C65F-0519-4CC1-AC9B-27EAEB98A44C}" srcId="{681372D5-49DB-41F1-9B62-97952C8B520C}" destId="{BABC0A43-A2E9-4DAE-ABE0-D48A2DFB11B0}" srcOrd="1" destOrd="0" parTransId="{9F7F15BB-3065-4B35-80B4-0797AD00AD69}" sibTransId="{4389C61D-5227-42C3-80D3-2D971A8D551E}"/>
    <dgm:cxn modelId="{BD1BB77F-ECDA-467B-B1BF-F1F480479798}" srcId="{681372D5-49DB-41F1-9B62-97952C8B520C}" destId="{B0D196F3-7D47-4DA4-8B14-8E143EA63EB1}" srcOrd="6" destOrd="0" parTransId="{F74544D1-858E-4875-BE1C-5A45D29D3D8B}" sibTransId="{87F5B4DD-CB92-4644-B699-F686B5E960CA}"/>
    <dgm:cxn modelId="{1B5A9186-9D15-4784-A206-38DC2C3477EA}" type="presOf" srcId="{A17A9ECA-EC97-48B7-B293-81D063A3AAB4}" destId="{7E539BAB-572B-4955-A0F8-98F91E65D3BB}" srcOrd="0" destOrd="0" presId="urn:microsoft.com/office/officeart/2005/8/layout/default"/>
    <dgm:cxn modelId="{3F89B9B1-682B-4100-B5FC-E8641721CF32}" type="presOf" srcId="{7FADECFF-3B18-4690-9649-6E19700A8BDD}" destId="{2FEC1BD2-DE78-49D3-9227-A0FB84E8AFB4}" srcOrd="0" destOrd="0" presId="urn:microsoft.com/office/officeart/2005/8/layout/default"/>
    <dgm:cxn modelId="{CC4E54B4-EE6E-404D-94E4-A540FCE6BB93}" type="presOf" srcId="{681372D5-49DB-41F1-9B62-97952C8B520C}" destId="{5FFD8CF1-1459-4582-AE34-A14A877664AF}" srcOrd="0" destOrd="0" presId="urn:microsoft.com/office/officeart/2005/8/layout/default"/>
    <dgm:cxn modelId="{15B5FDBD-310D-454D-84B0-DA61DF5AEE62}" srcId="{681372D5-49DB-41F1-9B62-97952C8B520C}" destId="{7FADECFF-3B18-4690-9649-6E19700A8BDD}" srcOrd="0" destOrd="0" parTransId="{3B424D07-D91A-42AD-BD67-38E1DE2580C9}" sibTransId="{0474E72D-54C3-4953-BA44-5737C7D459C4}"/>
    <dgm:cxn modelId="{919034C5-27BA-4681-B451-7BB642F618D9}" type="presOf" srcId="{3D9C7A6C-4843-42EC-BBFB-8EBDCF5D4147}" destId="{739C62C4-7163-4B8F-82EF-1B240622232B}" srcOrd="0" destOrd="0" presId="urn:microsoft.com/office/officeart/2005/8/layout/default"/>
    <dgm:cxn modelId="{C2C39EE7-5B1D-41CA-BE06-F815C679DCE9}" srcId="{681372D5-49DB-41F1-9B62-97952C8B520C}" destId="{A17A9ECA-EC97-48B7-B293-81D063A3AAB4}" srcOrd="2" destOrd="0" parTransId="{1446B257-440F-457B-BE13-566DC96BF349}" sibTransId="{FBEE6C11-C04E-4751-A808-636D2A2A0B0D}"/>
    <dgm:cxn modelId="{9A974957-13D1-47CF-B0AC-A4BC919B21F1}" type="presParOf" srcId="{5FFD8CF1-1459-4582-AE34-A14A877664AF}" destId="{2FEC1BD2-DE78-49D3-9227-A0FB84E8AFB4}" srcOrd="0" destOrd="0" presId="urn:microsoft.com/office/officeart/2005/8/layout/default"/>
    <dgm:cxn modelId="{511F6064-ACAF-4439-905E-C095A7F65427}" type="presParOf" srcId="{5FFD8CF1-1459-4582-AE34-A14A877664AF}" destId="{4FED8E5F-8008-40E7-B4C9-3C0FD11DD749}" srcOrd="1" destOrd="0" presId="urn:microsoft.com/office/officeart/2005/8/layout/default"/>
    <dgm:cxn modelId="{AA8C71AD-A280-4EA9-ABB3-C221F5FAB9D9}" type="presParOf" srcId="{5FFD8CF1-1459-4582-AE34-A14A877664AF}" destId="{1712E75C-1937-46DC-8A75-E2AA9549B945}" srcOrd="2" destOrd="0" presId="urn:microsoft.com/office/officeart/2005/8/layout/default"/>
    <dgm:cxn modelId="{F63C5D1B-8195-4083-A409-2BC3E8973304}" type="presParOf" srcId="{5FFD8CF1-1459-4582-AE34-A14A877664AF}" destId="{9B4AF0CA-3972-4D6E-8938-0235890A91AF}" srcOrd="3" destOrd="0" presId="urn:microsoft.com/office/officeart/2005/8/layout/default"/>
    <dgm:cxn modelId="{DC3B325C-782D-4C51-A3BE-6095F9DA6820}" type="presParOf" srcId="{5FFD8CF1-1459-4582-AE34-A14A877664AF}" destId="{7E539BAB-572B-4955-A0F8-98F91E65D3BB}" srcOrd="4" destOrd="0" presId="urn:microsoft.com/office/officeart/2005/8/layout/default"/>
    <dgm:cxn modelId="{EE5B83B3-CA9A-4F7E-8673-091D1A971CC5}" type="presParOf" srcId="{5FFD8CF1-1459-4582-AE34-A14A877664AF}" destId="{6B029D96-CAD2-4C07-A0A4-34315D50EB0E}" srcOrd="5" destOrd="0" presId="urn:microsoft.com/office/officeart/2005/8/layout/default"/>
    <dgm:cxn modelId="{64250200-8D83-4AF3-8D6F-342B5E76243D}" type="presParOf" srcId="{5FFD8CF1-1459-4582-AE34-A14A877664AF}" destId="{739C62C4-7163-4B8F-82EF-1B240622232B}" srcOrd="6" destOrd="0" presId="urn:microsoft.com/office/officeart/2005/8/layout/default"/>
    <dgm:cxn modelId="{5DA685DC-66BC-4BCF-851A-8835DC520728}" type="presParOf" srcId="{5FFD8CF1-1459-4582-AE34-A14A877664AF}" destId="{B10C44AE-B33A-4F2D-B7DE-80BE9EC80425}" srcOrd="7" destOrd="0" presId="urn:microsoft.com/office/officeart/2005/8/layout/default"/>
    <dgm:cxn modelId="{FDE7CED2-3CC9-49DB-B668-0FFF0031D6C4}" type="presParOf" srcId="{5FFD8CF1-1459-4582-AE34-A14A877664AF}" destId="{F1B9D52E-67A7-40B3-A95E-B6E7DE7C366A}" srcOrd="8" destOrd="0" presId="urn:microsoft.com/office/officeart/2005/8/layout/default"/>
    <dgm:cxn modelId="{CE5032B4-8A7F-432B-AC57-104C2B2A35B6}" type="presParOf" srcId="{5FFD8CF1-1459-4582-AE34-A14A877664AF}" destId="{A8BFB83D-5C5B-4369-8AE2-E84D84F13D0E}" srcOrd="9" destOrd="0" presId="urn:microsoft.com/office/officeart/2005/8/layout/default"/>
    <dgm:cxn modelId="{ACA78906-7D09-42E0-ABAE-D5F7EBBEBDDB}" type="presParOf" srcId="{5FFD8CF1-1459-4582-AE34-A14A877664AF}" destId="{13DB1C18-B4FD-45EF-A001-723CA7070624}" srcOrd="10" destOrd="0" presId="urn:microsoft.com/office/officeart/2005/8/layout/default"/>
    <dgm:cxn modelId="{2C35A6FA-D325-42EB-A073-8731A39614EC}" type="presParOf" srcId="{5FFD8CF1-1459-4582-AE34-A14A877664AF}" destId="{EB861DAD-ED75-40CE-AB74-078397D33CFD}" srcOrd="11" destOrd="0" presId="urn:microsoft.com/office/officeart/2005/8/layout/default"/>
    <dgm:cxn modelId="{D1F57E22-1C84-4CBE-8DD0-4D197EC61DEE}" type="presParOf" srcId="{5FFD8CF1-1459-4582-AE34-A14A877664AF}" destId="{EF48FF7B-382F-409D-9EC2-419FF184B61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C1BD2-DE78-49D3-9227-A0FB84E8AFB4}">
      <dsp:nvSpPr>
        <dsp:cNvPr id="0" name=""/>
        <dsp:cNvSpPr/>
      </dsp:nvSpPr>
      <dsp:spPr>
        <a:xfrm>
          <a:off x="3181187" y="163596"/>
          <a:ext cx="2142524" cy="128551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“Ognuno è diverso a modo suo”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1187" y="163596"/>
        <a:ext cx="2142524" cy="1285514"/>
      </dsp:txXfrm>
    </dsp:sp>
    <dsp:sp modelId="{1712E75C-1937-46DC-8A75-E2AA9549B945}">
      <dsp:nvSpPr>
        <dsp:cNvPr id="0" name=""/>
        <dsp:cNvSpPr/>
      </dsp:nvSpPr>
      <dsp:spPr>
        <a:xfrm>
          <a:off x="713985" y="146602"/>
          <a:ext cx="2142524" cy="128551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“Bisogna sempre ringraziare gli altri</a:t>
          </a:r>
          <a:r>
            <a:rPr lang="it-IT" sz="1900" b="0" kern="1200" dirty="0"/>
            <a:t>”	</a:t>
          </a:r>
          <a:endParaRPr lang="en-US" sz="1900" kern="1200" dirty="0"/>
        </a:p>
      </dsp:txBody>
      <dsp:txXfrm>
        <a:off x="713985" y="146602"/>
        <a:ext cx="2142524" cy="1285514"/>
      </dsp:txXfrm>
    </dsp:sp>
    <dsp:sp modelId="{7E539BAB-572B-4955-A0F8-98F91E65D3BB}">
      <dsp:nvSpPr>
        <dsp:cNvPr id="0" name=""/>
        <dsp:cNvSpPr/>
      </dsp:nvSpPr>
      <dsp:spPr>
        <a:xfrm>
          <a:off x="713985" y="1632022"/>
          <a:ext cx="2142524" cy="128551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 Conoscere nuovi amici è il segreto per non rimanere soli”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3985" y="1632022"/>
        <a:ext cx="2142524" cy="1285514"/>
      </dsp:txXfrm>
    </dsp:sp>
    <dsp:sp modelId="{739C62C4-7163-4B8F-82EF-1B240622232B}">
      <dsp:nvSpPr>
        <dsp:cNvPr id="0" name=""/>
        <dsp:cNvSpPr/>
      </dsp:nvSpPr>
      <dsp:spPr>
        <a:xfrm>
          <a:off x="3096365" y="1554146"/>
          <a:ext cx="2142524" cy="128551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“L’apparenza non conta, è bello essere amici”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6365" y="1554146"/>
        <a:ext cx="2142524" cy="1285514"/>
      </dsp:txXfrm>
    </dsp:sp>
    <dsp:sp modelId="{F1B9D52E-67A7-40B3-A95E-B6E7DE7C366A}">
      <dsp:nvSpPr>
        <dsp:cNvPr id="0" name=""/>
        <dsp:cNvSpPr/>
      </dsp:nvSpPr>
      <dsp:spPr>
        <a:xfrm>
          <a:off x="836066" y="3002659"/>
          <a:ext cx="2142524" cy="128551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“Qualunque aspetto tu abbia non importa, perché nessuno è perfetto”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066" y="3002659"/>
        <a:ext cx="2142524" cy="1285514"/>
      </dsp:txXfrm>
    </dsp:sp>
    <dsp:sp modelId="{13DB1C18-B4FD-45EF-A001-723CA7070624}">
      <dsp:nvSpPr>
        <dsp:cNvPr id="0" name=""/>
        <dsp:cNvSpPr/>
      </dsp:nvSpPr>
      <dsp:spPr>
        <a:xfrm>
          <a:off x="3192843" y="3002659"/>
          <a:ext cx="2142524" cy="128551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“Anche se siamo al contrario siamo felici così”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2843" y="3002659"/>
        <a:ext cx="2142524" cy="1285514"/>
      </dsp:txXfrm>
    </dsp:sp>
    <dsp:sp modelId="{EF48FF7B-382F-409D-9EC2-419FF184B613}">
      <dsp:nvSpPr>
        <dsp:cNvPr id="0" name=""/>
        <dsp:cNvSpPr/>
      </dsp:nvSpPr>
      <dsp:spPr>
        <a:xfrm>
          <a:off x="2043036" y="4426221"/>
          <a:ext cx="2142524" cy="128551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“E’ bello avere degli amici che mi aspettano”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3036" y="4426221"/>
        <a:ext cx="2142524" cy="1285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8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4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2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3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9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8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3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1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5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9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‹N›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4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3996" r:id="rId6"/>
    <p:sldLayoutId id="2147483992" r:id="rId7"/>
    <p:sldLayoutId id="2147483993" r:id="rId8"/>
    <p:sldLayoutId id="2147483994" r:id="rId9"/>
    <p:sldLayoutId id="2147483995" r:id="rId10"/>
    <p:sldLayoutId id="214748399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0" name="Rectangle 149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A69CD6-2150-73CE-D9E1-C39414CA8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086"/>
          <a:stretch/>
        </p:blipFill>
        <p:spPr bwMode="auto">
          <a:xfrm>
            <a:off x="456628" y="527514"/>
            <a:ext cx="6539979" cy="5802972"/>
          </a:xfrm>
          <a:custGeom>
            <a:avLst/>
            <a:gdLst/>
            <a:ahLst/>
            <a:cxnLst/>
            <a:rect l="l" t="t" r="r" b="b"/>
            <a:pathLst>
              <a:path w="7503702" h="6405387">
                <a:moveTo>
                  <a:pt x="526155" y="35"/>
                </a:moveTo>
                <a:cubicBezTo>
                  <a:pt x="696890" y="424"/>
                  <a:pt x="910822" y="4062"/>
                  <a:pt x="1101865" y="9135"/>
                </a:cubicBezTo>
                <a:lnTo>
                  <a:pt x="6538681" y="39665"/>
                </a:lnTo>
                <a:lnTo>
                  <a:pt x="7503702" y="68449"/>
                </a:lnTo>
                <a:lnTo>
                  <a:pt x="7503702" y="6373015"/>
                </a:lnTo>
                <a:lnTo>
                  <a:pt x="7349407" y="6372590"/>
                </a:lnTo>
                <a:cubicBezTo>
                  <a:pt x="5503660" y="6369608"/>
                  <a:pt x="2945004" y="6405387"/>
                  <a:pt x="1220576" y="6405387"/>
                </a:cubicBezTo>
                <a:cubicBezTo>
                  <a:pt x="732036" y="6374856"/>
                  <a:pt x="383078" y="6405388"/>
                  <a:pt x="48079" y="6374856"/>
                </a:cubicBezTo>
                <a:cubicBezTo>
                  <a:pt x="-54281" y="4308922"/>
                  <a:pt x="24815" y="1433916"/>
                  <a:pt x="117871" y="131259"/>
                </a:cubicBezTo>
                <a:cubicBezTo>
                  <a:pt x="125872" y="-28778"/>
                  <a:pt x="119241" y="23587"/>
                  <a:pt x="279761" y="3233"/>
                </a:cubicBezTo>
                <a:cubicBezTo>
                  <a:pt x="336825" y="737"/>
                  <a:pt x="423715" y="-199"/>
                  <a:pt x="526155" y="35"/>
                </a:cubicBezTo>
                <a:close/>
              </a:path>
            </a:pathLst>
          </a:custGeom>
          <a:noFill/>
        </p:spPr>
      </p:pic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6625" y="518378"/>
            <a:ext cx="6539978" cy="5802971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78F7AE4B-9747-4033-A691-63FD7B896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09820" y="974489"/>
            <a:ext cx="5081278" cy="2363876"/>
          </a:xfrm>
          <a:custGeom>
            <a:avLst/>
            <a:gdLst>
              <a:gd name="connsiteX0" fmla="*/ 702544 w 1731866"/>
              <a:gd name="connsiteY0" fmla="*/ 704513 h 898547"/>
              <a:gd name="connsiteX1" fmla="*/ 1151838 w 1731866"/>
              <a:gd name="connsiteY1" fmla="*/ 709752 h 898547"/>
              <a:gd name="connsiteX2" fmla="*/ 1632946 w 1731866"/>
              <a:gd name="connsiteY2" fmla="*/ 622027 h 898547"/>
              <a:gd name="connsiteX3" fmla="*/ 1678094 w 1731866"/>
              <a:gd name="connsiteY3" fmla="*/ 138252 h 898547"/>
              <a:gd name="connsiteX4" fmla="*/ 721213 w 1731866"/>
              <a:gd name="connsiteY4" fmla="*/ 2711 h 898547"/>
              <a:gd name="connsiteX5" fmla="*/ 29222 w 1731866"/>
              <a:gd name="connsiteY5" fmla="*/ 208261 h 898547"/>
              <a:gd name="connsiteX6" fmla="*/ 142569 w 1731866"/>
              <a:gd name="connsiteY6" fmla="*/ 668985 h 898547"/>
              <a:gd name="connsiteX7" fmla="*/ 426128 w 1731866"/>
              <a:gd name="connsiteY7" fmla="*/ 701846 h 898547"/>
              <a:gd name="connsiteX8" fmla="*/ 729119 w 1731866"/>
              <a:gd name="connsiteY8" fmla="*/ 898538 h 898547"/>
              <a:gd name="connsiteX9" fmla="*/ 670635 w 1731866"/>
              <a:gd name="connsiteY9" fmla="*/ 773570 h 898547"/>
              <a:gd name="connsiteX10" fmla="*/ 702544 w 1731866"/>
              <a:gd name="connsiteY10" fmla="*/ 704513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70673 w 1731865"/>
              <a:gd name="connsiteY9" fmla="*/ 773579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5472"/>
              <a:gd name="connsiteY0" fmla="*/ 718060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29450 w 1735472"/>
              <a:gd name="connsiteY10" fmla="*/ 718060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18115 w 1721742"/>
              <a:gd name="connsiteY0" fmla="*/ 725582 h 891586"/>
              <a:gd name="connsiteX1" fmla="*/ 1151317 w 1721742"/>
              <a:gd name="connsiteY1" fmla="*/ 724804 h 891586"/>
              <a:gd name="connsiteX2" fmla="*/ 1619254 w 1721742"/>
              <a:gd name="connsiteY2" fmla="*/ 622036 h 891586"/>
              <a:gd name="connsiteX3" fmla="*/ 1664402 w 1721742"/>
              <a:gd name="connsiteY3" fmla="*/ 138261 h 891586"/>
              <a:gd name="connsiteX4" fmla="*/ 707521 w 1721742"/>
              <a:gd name="connsiteY4" fmla="*/ 2720 h 891586"/>
              <a:gd name="connsiteX5" fmla="*/ 15530 w 1721742"/>
              <a:gd name="connsiteY5" fmla="*/ 208270 h 891586"/>
              <a:gd name="connsiteX6" fmla="*/ 128877 w 1721742"/>
              <a:gd name="connsiteY6" fmla="*/ 668994 h 891586"/>
              <a:gd name="connsiteX7" fmla="*/ 446999 w 1721742"/>
              <a:gd name="connsiteY7" fmla="*/ 710126 h 891586"/>
              <a:gd name="connsiteX8" fmla="*/ 709887 w 1721742"/>
              <a:gd name="connsiteY8" fmla="*/ 891586 h 891586"/>
              <a:gd name="connsiteX9" fmla="*/ 630529 w 1721742"/>
              <a:gd name="connsiteY9" fmla="*/ 796638 h 891586"/>
              <a:gd name="connsiteX10" fmla="*/ 618115 w 1721742"/>
              <a:gd name="connsiteY10" fmla="*/ 725582 h 891586"/>
              <a:gd name="connsiteX0" fmla="*/ 647607 w 1751234"/>
              <a:gd name="connsiteY0" fmla="*/ 725582 h 891586"/>
              <a:gd name="connsiteX1" fmla="*/ 1180809 w 1751234"/>
              <a:gd name="connsiteY1" fmla="*/ 724804 h 891586"/>
              <a:gd name="connsiteX2" fmla="*/ 1648746 w 1751234"/>
              <a:gd name="connsiteY2" fmla="*/ 622036 h 891586"/>
              <a:gd name="connsiteX3" fmla="*/ 1693894 w 1751234"/>
              <a:gd name="connsiteY3" fmla="*/ 138261 h 891586"/>
              <a:gd name="connsiteX4" fmla="*/ 737013 w 1751234"/>
              <a:gd name="connsiteY4" fmla="*/ 2720 h 891586"/>
              <a:gd name="connsiteX5" fmla="*/ 45022 w 1751234"/>
              <a:gd name="connsiteY5" fmla="*/ 208270 h 891586"/>
              <a:gd name="connsiteX6" fmla="*/ 112285 w 1751234"/>
              <a:gd name="connsiteY6" fmla="*/ 648316 h 891586"/>
              <a:gd name="connsiteX7" fmla="*/ 476491 w 1751234"/>
              <a:gd name="connsiteY7" fmla="*/ 710126 h 891586"/>
              <a:gd name="connsiteX8" fmla="*/ 739379 w 1751234"/>
              <a:gd name="connsiteY8" fmla="*/ 891586 h 891586"/>
              <a:gd name="connsiteX9" fmla="*/ 660021 w 1751234"/>
              <a:gd name="connsiteY9" fmla="*/ 796638 h 891586"/>
              <a:gd name="connsiteX10" fmla="*/ 647607 w 1751234"/>
              <a:gd name="connsiteY10" fmla="*/ 725582 h 891586"/>
              <a:gd name="connsiteX0" fmla="*/ 643800 w 1747427"/>
              <a:gd name="connsiteY0" fmla="*/ 725582 h 891586"/>
              <a:gd name="connsiteX1" fmla="*/ 1177002 w 1747427"/>
              <a:gd name="connsiteY1" fmla="*/ 724804 h 891586"/>
              <a:gd name="connsiteX2" fmla="*/ 1644939 w 1747427"/>
              <a:gd name="connsiteY2" fmla="*/ 622036 h 891586"/>
              <a:gd name="connsiteX3" fmla="*/ 1690087 w 1747427"/>
              <a:gd name="connsiteY3" fmla="*/ 138261 h 891586"/>
              <a:gd name="connsiteX4" fmla="*/ 733206 w 1747427"/>
              <a:gd name="connsiteY4" fmla="*/ 2720 h 891586"/>
              <a:gd name="connsiteX5" fmla="*/ 41215 w 1747427"/>
              <a:gd name="connsiteY5" fmla="*/ 208270 h 891586"/>
              <a:gd name="connsiteX6" fmla="*/ 121645 w 1747427"/>
              <a:gd name="connsiteY6" fmla="*/ 629706 h 891586"/>
              <a:gd name="connsiteX7" fmla="*/ 472684 w 1747427"/>
              <a:gd name="connsiteY7" fmla="*/ 710126 h 891586"/>
              <a:gd name="connsiteX8" fmla="*/ 735572 w 1747427"/>
              <a:gd name="connsiteY8" fmla="*/ 891586 h 891586"/>
              <a:gd name="connsiteX9" fmla="*/ 656214 w 1747427"/>
              <a:gd name="connsiteY9" fmla="*/ 796638 h 891586"/>
              <a:gd name="connsiteX10" fmla="*/ 643800 w 1747427"/>
              <a:gd name="connsiteY10" fmla="*/ 725582 h 891586"/>
              <a:gd name="connsiteX0" fmla="*/ 622547 w 1726174"/>
              <a:gd name="connsiteY0" fmla="*/ 723164 h 889168"/>
              <a:gd name="connsiteX1" fmla="*/ 1155749 w 1726174"/>
              <a:gd name="connsiteY1" fmla="*/ 722386 h 889168"/>
              <a:gd name="connsiteX2" fmla="*/ 1623686 w 1726174"/>
              <a:gd name="connsiteY2" fmla="*/ 619618 h 889168"/>
              <a:gd name="connsiteX3" fmla="*/ 1668834 w 1726174"/>
              <a:gd name="connsiteY3" fmla="*/ 135843 h 889168"/>
              <a:gd name="connsiteX4" fmla="*/ 711953 w 1726174"/>
              <a:gd name="connsiteY4" fmla="*/ 302 h 889168"/>
              <a:gd name="connsiteX5" fmla="*/ 46296 w 1726174"/>
              <a:gd name="connsiteY5" fmla="*/ 158293 h 889168"/>
              <a:gd name="connsiteX6" fmla="*/ 100392 w 1726174"/>
              <a:gd name="connsiteY6" fmla="*/ 627288 h 889168"/>
              <a:gd name="connsiteX7" fmla="*/ 451431 w 1726174"/>
              <a:gd name="connsiteY7" fmla="*/ 707708 h 889168"/>
              <a:gd name="connsiteX8" fmla="*/ 714319 w 1726174"/>
              <a:gd name="connsiteY8" fmla="*/ 889168 h 889168"/>
              <a:gd name="connsiteX9" fmla="*/ 634961 w 1726174"/>
              <a:gd name="connsiteY9" fmla="*/ 794220 h 889168"/>
              <a:gd name="connsiteX10" fmla="*/ 622547 w 1726174"/>
              <a:gd name="connsiteY10" fmla="*/ 723164 h 889168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34961 w 1726174"/>
              <a:gd name="connsiteY9" fmla="*/ 794220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596213 w 1726174"/>
              <a:gd name="connsiteY10" fmla="*/ 719029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597107 w 1726174"/>
              <a:gd name="connsiteY9" fmla="*/ 790084 h 876761"/>
              <a:gd name="connsiteX10" fmla="*/ 596213 w 1726174"/>
              <a:gd name="connsiteY10" fmla="*/ 719029 h 876761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7107 w 1726174"/>
              <a:gd name="connsiteY9" fmla="*/ 790084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603967 w 1726174"/>
              <a:gd name="connsiteY9" fmla="*/ 795371 h 843785"/>
              <a:gd name="connsiteX10" fmla="*/ 596213 w 1726174"/>
              <a:gd name="connsiteY10" fmla="*/ 719029 h 843785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3967 w 1726174"/>
              <a:gd name="connsiteY9" fmla="*/ 795371 h 833928"/>
              <a:gd name="connsiteX10" fmla="*/ 596213 w 1726174"/>
              <a:gd name="connsiteY10" fmla="*/ 719029 h 833928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2001 w 1726174"/>
              <a:gd name="connsiteY9" fmla="*/ 787961 h 833928"/>
              <a:gd name="connsiteX10" fmla="*/ 596213 w 1726174"/>
              <a:gd name="connsiteY10" fmla="*/ 719029 h 833928"/>
              <a:gd name="connsiteX0" fmla="*/ 596213 w 1726174"/>
              <a:gd name="connsiteY0" fmla="*/ 719029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596213 w 1726174"/>
              <a:gd name="connsiteY10" fmla="*/ 719029 h 836314"/>
              <a:gd name="connsiteX0" fmla="*/ 606950 w 1726174"/>
              <a:gd name="connsiteY0" fmla="*/ 711850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606950 w 1726174"/>
              <a:gd name="connsiteY10" fmla="*/ 711850 h 836314"/>
              <a:gd name="connsiteX0" fmla="*/ 612615 w 1731839"/>
              <a:gd name="connsiteY0" fmla="*/ 711557 h 836021"/>
              <a:gd name="connsiteX1" fmla="*/ 1161414 w 1731839"/>
              <a:gd name="connsiteY1" fmla="*/ 722093 h 836021"/>
              <a:gd name="connsiteX2" fmla="*/ 1629351 w 1731839"/>
              <a:gd name="connsiteY2" fmla="*/ 619325 h 836021"/>
              <a:gd name="connsiteX3" fmla="*/ 1674499 w 1731839"/>
              <a:gd name="connsiteY3" fmla="*/ 135550 h 836021"/>
              <a:gd name="connsiteX4" fmla="*/ 717618 w 1731839"/>
              <a:gd name="connsiteY4" fmla="*/ 9 h 836021"/>
              <a:gd name="connsiteX5" fmla="*/ 44803 w 1731839"/>
              <a:gd name="connsiteY5" fmla="*/ 138857 h 836021"/>
              <a:gd name="connsiteX6" fmla="*/ 106057 w 1731839"/>
              <a:gd name="connsiteY6" fmla="*/ 626995 h 836021"/>
              <a:gd name="connsiteX7" fmla="*/ 457096 w 1731839"/>
              <a:gd name="connsiteY7" fmla="*/ 707415 h 836021"/>
              <a:gd name="connsiteX8" fmla="*/ 630037 w 1731839"/>
              <a:gd name="connsiteY8" fmla="*/ 835896 h 836021"/>
              <a:gd name="connsiteX9" fmla="*/ 607666 w 1731839"/>
              <a:gd name="connsiteY9" fmla="*/ 787668 h 836021"/>
              <a:gd name="connsiteX10" fmla="*/ 612615 w 1731839"/>
              <a:gd name="connsiteY10" fmla="*/ 711557 h 836021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1973 w 1736146"/>
              <a:gd name="connsiteY9" fmla="*/ 788892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5564 h 841877"/>
              <a:gd name="connsiteX1" fmla="*/ 1167511 w 1736070"/>
              <a:gd name="connsiteY1" fmla="*/ 714136 h 841877"/>
              <a:gd name="connsiteX2" fmla="*/ 1633658 w 1736070"/>
              <a:gd name="connsiteY2" fmla="*/ 623332 h 841877"/>
              <a:gd name="connsiteX3" fmla="*/ 1678806 w 1736070"/>
              <a:gd name="connsiteY3" fmla="*/ 186531 h 841877"/>
              <a:gd name="connsiteX4" fmla="*/ 721925 w 1736070"/>
              <a:gd name="connsiteY4" fmla="*/ 4016 h 841877"/>
              <a:gd name="connsiteX5" fmla="*/ 43741 w 1736070"/>
              <a:gd name="connsiteY5" fmla="*/ 109363 h 841877"/>
              <a:gd name="connsiteX6" fmla="*/ 110364 w 1736070"/>
              <a:gd name="connsiteY6" fmla="*/ 631002 h 841877"/>
              <a:gd name="connsiteX7" fmla="*/ 461403 w 1736070"/>
              <a:gd name="connsiteY7" fmla="*/ 711422 h 841877"/>
              <a:gd name="connsiteX8" fmla="*/ 634344 w 1736070"/>
              <a:gd name="connsiteY8" fmla="*/ 839903 h 841877"/>
              <a:gd name="connsiteX9" fmla="*/ 613762 w 1736070"/>
              <a:gd name="connsiteY9" fmla="*/ 794068 h 841877"/>
              <a:gd name="connsiteX10" fmla="*/ 616922 w 1736070"/>
              <a:gd name="connsiteY10" fmla="*/ 715564 h 8418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3140"/>
              <a:gd name="connsiteY0" fmla="*/ 713064 h 839377"/>
              <a:gd name="connsiteX1" fmla="*/ 1160523 w 1733140"/>
              <a:gd name="connsiteY1" fmla="*/ 724017 h 839377"/>
              <a:gd name="connsiteX2" fmla="*/ 1633658 w 1733140"/>
              <a:gd name="connsiteY2" fmla="*/ 620832 h 839377"/>
              <a:gd name="connsiteX3" fmla="*/ 1674387 w 1733140"/>
              <a:gd name="connsiteY3" fmla="*/ 142276 h 839377"/>
              <a:gd name="connsiteX4" fmla="*/ 721925 w 1733140"/>
              <a:gd name="connsiteY4" fmla="*/ 1516 h 839377"/>
              <a:gd name="connsiteX5" fmla="*/ 43741 w 1733140"/>
              <a:gd name="connsiteY5" fmla="*/ 106863 h 839377"/>
              <a:gd name="connsiteX6" fmla="*/ 110364 w 1733140"/>
              <a:gd name="connsiteY6" fmla="*/ 628502 h 839377"/>
              <a:gd name="connsiteX7" fmla="*/ 461403 w 1733140"/>
              <a:gd name="connsiteY7" fmla="*/ 708922 h 839377"/>
              <a:gd name="connsiteX8" fmla="*/ 634344 w 1733140"/>
              <a:gd name="connsiteY8" fmla="*/ 837403 h 839377"/>
              <a:gd name="connsiteX9" fmla="*/ 613762 w 1733140"/>
              <a:gd name="connsiteY9" fmla="*/ 791568 h 839377"/>
              <a:gd name="connsiteX10" fmla="*/ 616922 w 1733140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20832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3762 w 1732986"/>
              <a:gd name="connsiteY9" fmla="*/ 791568 h 839377"/>
              <a:gd name="connsiteX10" fmla="*/ 616922 w 1732986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6463 w 1732986"/>
              <a:gd name="connsiteY9" fmla="*/ 789973 h 839377"/>
              <a:gd name="connsiteX10" fmla="*/ 616922 w 1732986"/>
              <a:gd name="connsiteY10" fmla="*/ 713064 h 839377"/>
              <a:gd name="connsiteX0" fmla="*/ 616922 w 1732986"/>
              <a:gd name="connsiteY0" fmla="*/ 713064 h 837403"/>
              <a:gd name="connsiteX1" fmla="*/ 1164018 w 1732986"/>
              <a:gd name="connsiteY1" fmla="*/ 711636 h 837403"/>
              <a:gd name="connsiteX2" fmla="*/ 1633658 w 1732986"/>
              <a:gd name="connsiteY2" fmla="*/ 600198 h 837403"/>
              <a:gd name="connsiteX3" fmla="*/ 1674387 w 1732986"/>
              <a:gd name="connsiteY3" fmla="*/ 142276 h 837403"/>
              <a:gd name="connsiteX4" fmla="*/ 721925 w 1732986"/>
              <a:gd name="connsiteY4" fmla="*/ 1516 h 837403"/>
              <a:gd name="connsiteX5" fmla="*/ 43741 w 1732986"/>
              <a:gd name="connsiteY5" fmla="*/ 106863 h 837403"/>
              <a:gd name="connsiteX6" fmla="*/ 110364 w 1732986"/>
              <a:gd name="connsiteY6" fmla="*/ 628502 h 837403"/>
              <a:gd name="connsiteX7" fmla="*/ 461403 w 1732986"/>
              <a:gd name="connsiteY7" fmla="*/ 708922 h 837403"/>
              <a:gd name="connsiteX8" fmla="*/ 634344 w 1732986"/>
              <a:gd name="connsiteY8" fmla="*/ 837403 h 837403"/>
              <a:gd name="connsiteX9" fmla="*/ 616463 w 1732986"/>
              <a:gd name="connsiteY9" fmla="*/ 789973 h 837403"/>
              <a:gd name="connsiteX10" fmla="*/ 616922 w 1732986"/>
              <a:gd name="connsiteY10" fmla="*/ 713064 h 837403"/>
              <a:gd name="connsiteX0" fmla="*/ 616922 w 1730658"/>
              <a:gd name="connsiteY0" fmla="*/ 713064 h 837403"/>
              <a:gd name="connsiteX1" fmla="*/ 1164018 w 1730658"/>
              <a:gd name="connsiteY1" fmla="*/ 711636 h 837403"/>
              <a:gd name="connsiteX2" fmla="*/ 1626069 w 1730658"/>
              <a:gd name="connsiteY2" fmla="*/ 628754 h 837403"/>
              <a:gd name="connsiteX3" fmla="*/ 1674387 w 1730658"/>
              <a:gd name="connsiteY3" fmla="*/ 142276 h 837403"/>
              <a:gd name="connsiteX4" fmla="*/ 721925 w 1730658"/>
              <a:gd name="connsiteY4" fmla="*/ 1516 h 837403"/>
              <a:gd name="connsiteX5" fmla="*/ 43741 w 1730658"/>
              <a:gd name="connsiteY5" fmla="*/ 106863 h 837403"/>
              <a:gd name="connsiteX6" fmla="*/ 110364 w 1730658"/>
              <a:gd name="connsiteY6" fmla="*/ 628502 h 837403"/>
              <a:gd name="connsiteX7" fmla="*/ 461403 w 1730658"/>
              <a:gd name="connsiteY7" fmla="*/ 708922 h 837403"/>
              <a:gd name="connsiteX8" fmla="*/ 634344 w 1730658"/>
              <a:gd name="connsiteY8" fmla="*/ 837403 h 837403"/>
              <a:gd name="connsiteX9" fmla="*/ 616463 w 1730658"/>
              <a:gd name="connsiteY9" fmla="*/ 789973 h 837403"/>
              <a:gd name="connsiteX10" fmla="*/ 616922 w 1730658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634344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2741" h="837403">
                <a:moveTo>
                  <a:pt x="616922" y="713064"/>
                </a:moveTo>
                <a:cubicBezTo>
                  <a:pt x="762304" y="719329"/>
                  <a:pt x="1000887" y="725688"/>
                  <a:pt x="1164018" y="711636"/>
                </a:cubicBezTo>
                <a:cubicBezTo>
                  <a:pt x="1327149" y="697584"/>
                  <a:pt x="1510650" y="723647"/>
                  <a:pt x="1595711" y="628754"/>
                </a:cubicBezTo>
                <a:cubicBezTo>
                  <a:pt x="1680773" y="533861"/>
                  <a:pt x="1786020" y="373543"/>
                  <a:pt x="1674387" y="142276"/>
                </a:cubicBezTo>
                <a:cubicBezTo>
                  <a:pt x="1607083" y="7214"/>
                  <a:pt x="993699" y="7418"/>
                  <a:pt x="721925" y="1516"/>
                </a:cubicBezTo>
                <a:cubicBezTo>
                  <a:pt x="450151" y="-4386"/>
                  <a:pt x="145668" y="2365"/>
                  <a:pt x="43741" y="106863"/>
                </a:cubicBezTo>
                <a:cubicBezTo>
                  <a:pt x="-58186" y="211361"/>
                  <a:pt x="40754" y="528159"/>
                  <a:pt x="110364" y="628502"/>
                </a:cubicBezTo>
                <a:cubicBezTo>
                  <a:pt x="179974" y="728845"/>
                  <a:pt x="415302" y="708922"/>
                  <a:pt x="461403" y="708922"/>
                </a:cubicBezTo>
                <a:cubicBezTo>
                  <a:pt x="497262" y="793797"/>
                  <a:pt x="576077" y="833355"/>
                  <a:pt x="634344" y="837403"/>
                </a:cubicBezTo>
                <a:cubicBezTo>
                  <a:pt x="624272" y="819480"/>
                  <a:pt x="621082" y="807406"/>
                  <a:pt x="616463" y="789973"/>
                </a:cubicBezTo>
                <a:cubicBezTo>
                  <a:pt x="606610" y="760826"/>
                  <a:pt x="616922" y="713064"/>
                  <a:pt x="616922" y="71306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C5287F-36B3-242E-1D5F-7385F7A69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6760" y="1681872"/>
            <a:ext cx="4621048" cy="85310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«OLTRE L’APPARENZA»</a:t>
            </a:r>
            <a:br>
              <a:rPr lang="en-US" b="1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b="1" kern="1200" spc="1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3DE94331-B9BD-4D14-A13A-2868661F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2887" y="926489"/>
            <a:ext cx="5081278" cy="2363876"/>
          </a:xfrm>
          <a:custGeom>
            <a:avLst/>
            <a:gdLst>
              <a:gd name="connsiteX0" fmla="*/ 702544 w 1731866"/>
              <a:gd name="connsiteY0" fmla="*/ 704513 h 898547"/>
              <a:gd name="connsiteX1" fmla="*/ 1151838 w 1731866"/>
              <a:gd name="connsiteY1" fmla="*/ 709752 h 898547"/>
              <a:gd name="connsiteX2" fmla="*/ 1632946 w 1731866"/>
              <a:gd name="connsiteY2" fmla="*/ 622027 h 898547"/>
              <a:gd name="connsiteX3" fmla="*/ 1678094 w 1731866"/>
              <a:gd name="connsiteY3" fmla="*/ 138252 h 898547"/>
              <a:gd name="connsiteX4" fmla="*/ 721213 w 1731866"/>
              <a:gd name="connsiteY4" fmla="*/ 2711 h 898547"/>
              <a:gd name="connsiteX5" fmla="*/ 29222 w 1731866"/>
              <a:gd name="connsiteY5" fmla="*/ 208261 h 898547"/>
              <a:gd name="connsiteX6" fmla="*/ 142569 w 1731866"/>
              <a:gd name="connsiteY6" fmla="*/ 668985 h 898547"/>
              <a:gd name="connsiteX7" fmla="*/ 426128 w 1731866"/>
              <a:gd name="connsiteY7" fmla="*/ 701846 h 898547"/>
              <a:gd name="connsiteX8" fmla="*/ 729119 w 1731866"/>
              <a:gd name="connsiteY8" fmla="*/ 898538 h 898547"/>
              <a:gd name="connsiteX9" fmla="*/ 670635 w 1731866"/>
              <a:gd name="connsiteY9" fmla="*/ 773570 h 898547"/>
              <a:gd name="connsiteX10" fmla="*/ 702544 w 1731866"/>
              <a:gd name="connsiteY10" fmla="*/ 704513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70673 w 1731865"/>
              <a:gd name="connsiteY9" fmla="*/ 773579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5472"/>
              <a:gd name="connsiteY0" fmla="*/ 718060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29450 w 1735472"/>
              <a:gd name="connsiteY10" fmla="*/ 718060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18115 w 1721742"/>
              <a:gd name="connsiteY0" fmla="*/ 725582 h 891586"/>
              <a:gd name="connsiteX1" fmla="*/ 1151317 w 1721742"/>
              <a:gd name="connsiteY1" fmla="*/ 724804 h 891586"/>
              <a:gd name="connsiteX2" fmla="*/ 1619254 w 1721742"/>
              <a:gd name="connsiteY2" fmla="*/ 622036 h 891586"/>
              <a:gd name="connsiteX3" fmla="*/ 1664402 w 1721742"/>
              <a:gd name="connsiteY3" fmla="*/ 138261 h 891586"/>
              <a:gd name="connsiteX4" fmla="*/ 707521 w 1721742"/>
              <a:gd name="connsiteY4" fmla="*/ 2720 h 891586"/>
              <a:gd name="connsiteX5" fmla="*/ 15530 w 1721742"/>
              <a:gd name="connsiteY5" fmla="*/ 208270 h 891586"/>
              <a:gd name="connsiteX6" fmla="*/ 128877 w 1721742"/>
              <a:gd name="connsiteY6" fmla="*/ 668994 h 891586"/>
              <a:gd name="connsiteX7" fmla="*/ 446999 w 1721742"/>
              <a:gd name="connsiteY7" fmla="*/ 710126 h 891586"/>
              <a:gd name="connsiteX8" fmla="*/ 709887 w 1721742"/>
              <a:gd name="connsiteY8" fmla="*/ 891586 h 891586"/>
              <a:gd name="connsiteX9" fmla="*/ 630529 w 1721742"/>
              <a:gd name="connsiteY9" fmla="*/ 796638 h 891586"/>
              <a:gd name="connsiteX10" fmla="*/ 618115 w 1721742"/>
              <a:gd name="connsiteY10" fmla="*/ 725582 h 891586"/>
              <a:gd name="connsiteX0" fmla="*/ 647607 w 1751234"/>
              <a:gd name="connsiteY0" fmla="*/ 725582 h 891586"/>
              <a:gd name="connsiteX1" fmla="*/ 1180809 w 1751234"/>
              <a:gd name="connsiteY1" fmla="*/ 724804 h 891586"/>
              <a:gd name="connsiteX2" fmla="*/ 1648746 w 1751234"/>
              <a:gd name="connsiteY2" fmla="*/ 622036 h 891586"/>
              <a:gd name="connsiteX3" fmla="*/ 1693894 w 1751234"/>
              <a:gd name="connsiteY3" fmla="*/ 138261 h 891586"/>
              <a:gd name="connsiteX4" fmla="*/ 737013 w 1751234"/>
              <a:gd name="connsiteY4" fmla="*/ 2720 h 891586"/>
              <a:gd name="connsiteX5" fmla="*/ 45022 w 1751234"/>
              <a:gd name="connsiteY5" fmla="*/ 208270 h 891586"/>
              <a:gd name="connsiteX6" fmla="*/ 112285 w 1751234"/>
              <a:gd name="connsiteY6" fmla="*/ 648316 h 891586"/>
              <a:gd name="connsiteX7" fmla="*/ 476491 w 1751234"/>
              <a:gd name="connsiteY7" fmla="*/ 710126 h 891586"/>
              <a:gd name="connsiteX8" fmla="*/ 739379 w 1751234"/>
              <a:gd name="connsiteY8" fmla="*/ 891586 h 891586"/>
              <a:gd name="connsiteX9" fmla="*/ 660021 w 1751234"/>
              <a:gd name="connsiteY9" fmla="*/ 796638 h 891586"/>
              <a:gd name="connsiteX10" fmla="*/ 647607 w 1751234"/>
              <a:gd name="connsiteY10" fmla="*/ 725582 h 891586"/>
              <a:gd name="connsiteX0" fmla="*/ 643800 w 1747427"/>
              <a:gd name="connsiteY0" fmla="*/ 725582 h 891586"/>
              <a:gd name="connsiteX1" fmla="*/ 1177002 w 1747427"/>
              <a:gd name="connsiteY1" fmla="*/ 724804 h 891586"/>
              <a:gd name="connsiteX2" fmla="*/ 1644939 w 1747427"/>
              <a:gd name="connsiteY2" fmla="*/ 622036 h 891586"/>
              <a:gd name="connsiteX3" fmla="*/ 1690087 w 1747427"/>
              <a:gd name="connsiteY3" fmla="*/ 138261 h 891586"/>
              <a:gd name="connsiteX4" fmla="*/ 733206 w 1747427"/>
              <a:gd name="connsiteY4" fmla="*/ 2720 h 891586"/>
              <a:gd name="connsiteX5" fmla="*/ 41215 w 1747427"/>
              <a:gd name="connsiteY5" fmla="*/ 208270 h 891586"/>
              <a:gd name="connsiteX6" fmla="*/ 121645 w 1747427"/>
              <a:gd name="connsiteY6" fmla="*/ 629706 h 891586"/>
              <a:gd name="connsiteX7" fmla="*/ 472684 w 1747427"/>
              <a:gd name="connsiteY7" fmla="*/ 710126 h 891586"/>
              <a:gd name="connsiteX8" fmla="*/ 735572 w 1747427"/>
              <a:gd name="connsiteY8" fmla="*/ 891586 h 891586"/>
              <a:gd name="connsiteX9" fmla="*/ 656214 w 1747427"/>
              <a:gd name="connsiteY9" fmla="*/ 796638 h 891586"/>
              <a:gd name="connsiteX10" fmla="*/ 643800 w 1747427"/>
              <a:gd name="connsiteY10" fmla="*/ 725582 h 891586"/>
              <a:gd name="connsiteX0" fmla="*/ 622547 w 1726174"/>
              <a:gd name="connsiteY0" fmla="*/ 723164 h 889168"/>
              <a:gd name="connsiteX1" fmla="*/ 1155749 w 1726174"/>
              <a:gd name="connsiteY1" fmla="*/ 722386 h 889168"/>
              <a:gd name="connsiteX2" fmla="*/ 1623686 w 1726174"/>
              <a:gd name="connsiteY2" fmla="*/ 619618 h 889168"/>
              <a:gd name="connsiteX3" fmla="*/ 1668834 w 1726174"/>
              <a:gd name="connsiteY3" fmla="*/ 135843 h 889168"/>
              <a:gd name="connsiteX4" fmla="*/ 711953 w 1726174"/>
              <a:gd name="connsiteY4" fmla="*/ 302 h 889168"/>
              <a:gd name="connsiteX5" fmla="*/ 46296 w 1726174"/>
              <a:gd name="connsiteY5" fmla="*/ 158293 h 889168"/>
              <a:gd name="connsiteX6" fmla="*/ 100392 w 1726174"/>
              <a:gd name="connsiteY6" fmla="*/ 627288 h 889168"/>
              <a:gd name="connsiteX7" fmla="*/ 451431 w 1726174"/>
              <a:gd name="connsiteY7" fmla="*/ 707708 h 889168"/>
              <a:gd name="connsiteX8" fmla="*/ 714319 w 1726174"/>
              <a:gd name="connsiteY8" fmla="*/ 889168 h 889168"/>
              <a:gd name="connsiteX9" fmla="*/ 634961 w 1726174"/>
              <a:gd name="connsiteY9" fmla="*/ 794220 h 889168"/>
              <a:gd name="connsiteX10" fmla="*/ 622547 w 1726174"/>
              <a:gd name="connsiteY10" fmla="*/ 723164 h 889168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34961 w 1726174"/>
              <a:gd name="connsiteY9" fmla="*/ 794220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596213 w 1726174"/>
              <a:gd name="connsiteY10" fmla="*/ 719029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597107 w 1726174"/>
              <a:gd name="connsiteY9" fmla="*/ 790084 h 876761"/>
              <a:gd name="connsiteX10" fmla="*/ 596213 w 1726174"/>
              <a:gd name="connsiteY10" fmla="*/ 719029 h 876761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7107 w 1726174"/>
              <a:gd name="connsiteY9" fmla="*/ 790084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603967 w 1726174"/>
              <a:gd name="connsiteY9" fmla="*/ 795371 h 843785"/>
              <a:gd name="connsiteX10" fmla="*/ 596213 w 1726174"/>
              <a:gd name="connsiteY10" fmla="*/ 719029 h 843785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3967 w 1726174"/>
              <a:gd name="connsiteY9" fmla="*/ 795371 h 833928"/>
              <a:gd name="connsiteX10" fmla="*/ 596213 w 1726174"/>
              <a:gd name="connsiteY10" fmla="*/ 719029 h 833928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2001 w 1726174"/>
              <a:gd name="connsiteY9" fmla="*/ 787961 h 833928"/>
              <a:gd name="connsiteX10" fmla="*/ 596213 w 1726174"/>
              <a:gd name="connsiteY10" fmla="*/ 719029 h 833928"/>
              <a:gd name="connsiteX0" fmla="*/ 596213 w 1726174"/>
              <a:gd name="connsiteY0" fmla="*/ 719029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596213 w 1726174"/>
              <a:gd name="connsiteY10" fmla="*/ 719029 h 836314"/>
              <a:gd name="connsiteX0" fmla="*/ 606950 w 1726174"/>
              <a:gd name="connsiteY0" fmla="*/ 711850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606950 w 1726174"/>
              <a:gd name="connsiteY10" fmla="*/ 711850 h 836314"/>
              <a:gd name="connsiteX0" fmla="*/ 612615 w 1731839"/>
              <a:gd name="connsiteY0" fmla="*/ 711557 h 836021"/>
              <a:gd name="connsiteX1" fmla="*/ 1161414 w 1731839"/>
              <a:gd name="connsiteY1" fmla="*/ 722093 h 836021"/>
              <a:gd name="connsiteX2" fmla="*/ 1629351 w 1731839"/>
              <a:gd name="connsiteY2" fmla="*/ 619325 h 836021"/>
              <a:gd name="connsiteX3" fmla="*/ 1674499 w 1731839"/>
              <a:gd name="connsiteY3" fmla="*/ 135550 h 836021"/>
              <a:gd name="connsiteX4" fmla="*/ 717618 w 1731839"/>
              <a:gd name="connsiteY4" fmla="*/ 9 h 836021"/>
              <a:gd name="connsiteX5" fmla="*/ 44803 w 1731839"/>
              <a:gd name="connsiteY5" fmla="*/ 138857 h 836021"/>
              <a:gd name="connsiteX6" fmla="*/ 106057 w 1731839"/>
              <a:gd name="connsiteY6" fmla="*/ 626995 h 836021"/>
              <a:gd name="connsiteX7" fmla="*/ 457096 w 1731839"/>
              <a:gd name="connsiteY7" fmla="*/ 707415 h 836021"/>
              <a:gd name="connsiteX8" fmla="*/ 630037 w 1731839"/>
              <a:gd name="connsiteY8" fmla="*/ 835896 h 836021"/>
              <a:gd name="connsiteX9" fmla="*/ 607666 w 1731839"/>
              <a:gd name="connsiteY9" fmla="*/ 787668 h 836021"/>
              <a:gd name="connsiteX10" fmla="*/ 612615 w 1731839"/>
              <a:gd name="connsiteY10" fmla="*/ 711557 h 836021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1973 w 1736146"/>
              <a:gd name="connsiteY9" fmla="*/ 788892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5564 h 841877"/>
              <a:gd name="connsiteX1" fmla="*/ 1167511 w 1736070"/>
              <a:gd name="connsiteY1" fmla="*/ 714136 h 841877"/>
              <a:gd name="connsiteX2" fmla="*/ 1633658 w 1736070"/>
              <a:gd name="connsiteY2" fmla="*/ 623332 h 841877"/>
              <a:gd name="connsiteX3" fmla="*/ 1678806 w 1736070"/>
              <a:gd name="connsiteY3" fmla="*/ 186531 h 841877"/>
              <a:gd name="connsiteX4" fmla="*/ 721925 w 1736070"/>
              <a:gd name="connsiteY4" fmla="*/ 4016 h 841877"/>
              <a:gd name="connsiteX5" fmla="*/ 43741 w 1736070"/>
              <a:gd name="connsiteY5" fmla="*/ 109363 h 841877"/>
              <a:gd name="connsiteX6" fmla="*/ 110364 w 1736070"/>
              <a:gd name="connsiteY6" fmla="*/ 631002 h 841877"/>
              <a:gd name="connsiteX7" fmla="*/ 461403 w 1736070"/>
              <a:gd name="connsiteY7" fmla="*/ 711422 h 841877"/>
              <a:gd name="connsiteX8" fmla="*/ 634344 w 1736070"/>
              <a:gd name="connsiteY8" fmla="*/ 839903 h 841877"/>
              <a:gd name="connsiteX9" fmla="*/ 613762 w 1736070"/>
              <a:gd name="connsiteY9" fmla="*/ 794068 h 841877"/>
              <a:gd name="connsiteX10" fmla="*/ 616922 w 1736070"/>
              <a:gd name="connsiteY10" fmla="*/ 715564 h 8418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3140"/>
              <a:gd name="connsiteY0" fmla="*/ 713064 h 839377"/>
              <a:gd name="connsiteX1" fmla="*/ 1160523 w 1733140"/>
              <a:gd name="connsiteY1" fmla="*/ 724017 h 839377"/>
              <a:gd name="connsiteX2" fmla="*/ 1633658 w 1733140"/>
              <a:gd name="connsiteY2" fmla="*/ 620832 h 839377"/>
              <a:gd name="connsiteX3" fmla="*/ 1674387 w 1733140"/>
              <a:gd name="connsiteY3" fmla="*/ 142276 h 839377"/>
              <a:gd name="connsiteX4" fmla="*/ 721925 w 1733140"/>
              <a:gd name="connsiteY4" fmla="*/ 1516 h 839377"/>
              <a:gd name="connsiteX5" fmla="*/ 43741 w 1733140"/>
              <a:gd name="connsiteY5" fmla="*/ 106863 h 839377"/>
              <a:gd name="connsiteX6" fmla="*/ 110364 w 1733140"/>
              <a:gd name="connsiteY6" fmla="*/ 628502 h 839377"/>
              <a:gd name="connsiteX7" fmla="*/ 461403 w 1733140"/>
              <a:gd name="connsiteY7" fmla="*/ 708922 h 839377"/>
              <a:gd name="connsiteX8" fmla="*/ 634344 w 1733140"/>
              <a:gd name="connsiteY8" fmla="*/ 837403 h 839377"/>
              <a:gd name="connsiteX9" fmla="*/ 613762 w 1733140"/>
              <a:gd name="connsiteY9" fmla="*/ 791568 h 839377"/>
              <a:gd name="connsiteX10" fmla="*/ 616922 w 1733140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20832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3762 w 1732986"/>
              <a:gd name="connsiteY9" fmla="*/ 791568 h 839377"/>
              <a:gd name="connsiteX10" fmla="*/ 616922 w 1732986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6463 w 1732986"/>
              <a:gd name="connsiteY9" fmla="*/ 789973 h 839377"/>
              <a:gd name="connsiteX10" fmla="*/ 616922 w 1732986"/>
              <a:gd name="connsiteY10" fmla="*/ 713064 h 839377"/>
              <a:gd name="connsiteX0" fmla="*/ 616922 w 1732986"/>
              <a:gd name="connsiteY0" fmla="*/ 713064 h 837403"/>
              <a:gd name="connsiteX1" fmla="*/ 1164018 w 1732986"/>
              <a:gd name="connsiteY1" fmla="*/ 711636 h 837403"/>
              <a:gd name="connsiteX2" fmla="*/ 1633658 w 1732986"/>
              <a:gd name="connsiteY2" fmla="*/ 600198 h 837403"/>
              <a:gd name="connsiteX3" fmla="*/ 1674387 w 1732986"/>
              <a:gd name="connsiteY3" fmla="*/ 142276 h 837403"/>
              <a:gd name="connsiteX4" fmla="*/ 721925 w 1732986"/>
              <a:gd name="connsiteY4" fmla="*/ 1516 h 837403"/>
              <a:gd name="connsiteX5" fmla="*/ 43741 w 1732986"/>
              <a:gd name="connsiteY5" fmla="*/ 106863 h 837403"/>
              <a:gd name="connsiteX6" fmla="*/ 110364 w 1732986"/>
              <a:gd name="connsiteY6" fmla="*/ 628502 h 837403"/>
              <a:gd name="connsiteX7" fmla="*/ 461403 w 1732986"/>
              <a:gd name="connsiteY7" fmla="*/ 708922 h 837403"/>
              <a:gd name="connsiteX8" fmla="*/ 634344 w 1732986"/>
              <a:gd name="connsiteY8" fmla="*/ 837403 h 837403"/>
              <a:gd name="connsiteX9" fmla="*/ 616463 w 1732986"/>
              <a:gd name="connsiteY9" fmla="*/ 789973 h 837403"/>
              <a:gd name="connsiteX10" fmla="*/ 616922 w 1732986"/>
              <a:gd name="connsiteY10" fmla="*/ 713064 h 837403"/>
              <a:gd name="connsiteX0" fmla="*/ 616922 w 1730658"/>
              <a:gd name="connsiteY0" fmla="*/ 713064 h 837403"/>
              <a:gd name="connsiteX1" fmla="*/ 1164018 w 1730658"/>
              <a:gd name="connsiteY1" fmla="*/ 711636 h 837403"/>
              <a:gd name="connsiteX2" fmla="*/ 1626069 w 1730658"/>
              <a:gd name="connsiteY2" fmla="*/ 628754 h 837403"/>
              <a:gd name="connsiteX3" fmla="*/ 1674387 w 1730658"/>
              <a:gd name="connsiteY3" fmla="*/ 142276 h 837403"/>
              <a:gd name="connsiteX4" fmla="*/ 721925 w 1730658"/>
              <a:gd name="connsiteY4" fmla="*/ 1516 h 837403"/>
              <a:gd name="connsiteX5" fmla="*/ 43741 w 1730658"/>
              <a:gd name="connsiteY5" fmla="*/ 106863 h 837403"/>
              <a:gd name="connsiteX6" fmla="*/ 110364 w 1730658"/>
              <a:gd name="connsiteY6" fmla="*/ 628502 h 837403"/>
              <a:gd name="connsiteX7" fmla="*/ 461403 w 1730658"/>
              <a:gd name="connsiteY7" fmla="*/ 708922 h 837403"/>
              <a:gd name="connsiteX8" fmla="*/ 634344 w 1730658"/>
              <a:gd name="connsiteY8" fmla="*/ 837403 h 837403"/>
              <a:gd name="connsiteX9" fmla="*/ 616463 w 1730658"/>
              <a:gd name="connsiteY9" fmla="*/ 789973 h 837403"/>
              <a:gd name="connsiteX10" fmla="*/ 616922 w 1730658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634344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2741" h="837403">
                <a:moveTo>
                  <a:pt x="616922" y="713064"/>
                </a:moveTo>
                <a:cubicBezTo>
                  <a:pt x="762304" y="719329"/>
                  <a:pt x="1000887" y="725688"/>
                  <a:pt x="1164018" y="711636"/>
                </a:cubicBezTo>
                <a:cubicBezTo>
                  <a:pt x="1327149" y="697584"/>
                  <a:pt x="1510650" y="723647"/>
                  <a:pt x="1595711" y="628754"/>
                </a:cubicBezTo>
                <a:cubicBezTo>
                  <a:pt x="1680773" y="533861"/>
                  <a:pt x="1786020" y="373543"/>
                  <a:pt x="1674387" y="142276"/>
                </a:cubicBezTo>
                <a:cubicBezTo>
                  <a:pt x="1607083" y="7214"/>
                  <a:pt x="993699" y="7418"/>
                  <a:pt x="721925" y="1516"/>
                </a:cubicBezTo>
                <a:cubicBezTo>
                  <a:pt x="450151" y="-4386"/>
                  <a:pt x="145668" y="2365"/>
                  <a:pt x="43741" y="106863"/>
                </a:cubicBezTo>
                <a:cubicBezTo>
                  <a:pt x="-58186" y="211361"/>
                  <a:pt x="40754" y="528159"/>
                  <a:pt x="110364" y="628502"/>
                </a:cubicBezTo>
                <a:cubicBezTo>
                  <a:pt x="179974" y="728845"/>
                  <a:pt x="415302" y="708922"/>
                  <a:pt x="461403" y="708922"/>
                </a:cubicBezTo>
                <a:cubicBezTo>
                  <a:pt x="497262" y="793797"/>
                  <a:pt x="576077" y="833355"/>
                  <a:pt x="634344" y="837403"/>
                </a:cubicBezTo>
                <a:cubicBezTo>
                  <a:pt x="624272" y="819480"/>
                  <a:pt x="621082" y="807406"/>
                  <a:pt x="616463" y="789973"/>
                </a:cubicBezTo>
                <a:cubicBezTo>
                  <a:pt x="606610" y="760826"/>
                  <a:pt x="616922" y="713064"/>
                  <a:pt x="616922" y="71306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E76242-4E9A-2DDD-FB3B-D90A074AD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0799" y="3542767"/>
            <a:ext cx="3847009" cy="2839418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Settimana</a:t>
            </a:r>
            <a:r>
              <a:rPr lang="en-US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sensibilizzazione</a:t>
            </a:r>
            <a:r>
              <a:rPr lang="en-US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alla</a:t>
            </a:r>
            <a:r>
              <a:rPr lang="en-US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diversità</a:t>
            </a:r>
            <a:endParaRPr lang="en-US" sz="24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10° </a:t>
            </a:r>
            <a:r>
              <a:rPr lang="en-US" sz="24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edizione</a:t>
            </a:r>
            <a:endParaRPr lang="en-US" sz="24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Anno </a:t>
            </a:r>
            <a:r>
              <a:rPr lang="en-US" sz="24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scolastico</a:t>
            </a:r>
            <a:r>
              <a:rPr lang="en-US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  <a:p>
            <a:pPr algn="ctr">
              <a:lnSpc>
                <a:spcPct val="90000"/>
              </a:lnSpc>
            </a:pPr>
            <a:r>
              <a:rPr lang="en-US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dal 20 al 24 </a:t>
            </a:r>
            <a:r>
              <a:rPr lang="en-US" sz="24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marzo</a:t>
            </a:r>
            <a:r>
              <a:rPr lang="en-US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indent="-228600" algn="ctr">
              <a:lnSpc>
                <a:spcPct val="90000"/>
              </a:lnSpc>
              <a:buFont typeface="Avenir Next LT Pro" panose="020B0504020202020204" pitchFamily="34" charset="0"/>
              <a:buChar char="+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91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FF6271-3265-454B-8C05-E3A079E34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74"/>
            <a:ext cx="6973108" cy="6858000"/>
          </a:xfrm>
          <a:custGeom>
            <a:avLst/>
            <a:gdLst>
              <a:gd name="connsiteX0" fmla="*/ 7430701 w 7551955"/>
              <a:gd name="connsiteY0" fmla="*/ 6858000 h 6858000"/>
              <a:gd name="connsiteX1" fmla="*/ 0 w 7551955"/>
              <a:gd name="connsiteY1" fmla="*/ 6858000 h 6858000"/>
              <a:gd name="connsiteX2" fmla="*/ 0 w 7551955"/>
              <a:gd name="connsiteY2" fmla="*/ 0 h 6858000"/>
              <a:gd name="connsiteX3" fmla="*/ 7505795 w 7551955"/>
              <a:gd name="connsiteY3" fmla="*/ 0 h 6858000"/>
              <a:gd name="connsiteX4" fmla="*/ 7520785 w 7551955"/>
              <a:gd name="connsiteY4" fmla="*/ 379063 h 6858000"/>
              <a:gd name="connsiteX5" fmla="*/ 7433327 w 7551955"/>
              <a:gd name="connsiteY5" fmla="*/ 6803646 h 6858000"/>
              <a:gd name="connsiteX0" fmla="*/ 7430701 w 7520786"/>
              <a:gd name="connsiteY0" fmla="*/ 6858000 h 6858000"/>
              <a:gd name="connsiteX1" fmla="*/ 0 w 7520786"/>
              <a:gd name="connsiteY1" fmla="*/ 6858000 h 6858000"/>
              <a:gd name="connsiteX2" fmla="*/ 0 w 7520786"/>
              <a:gd name="connsiteY2" fmla="*/ 0 h 6858000"/>
              <a:gd name="connsiteX3" fmla="*/ 7505795 w 7520786"/>
              <a:gd name="connsiteY3" fmla="*/ 0 h 6858000"/>
              <a:gd name="connsiteX4" fmla="*/ 7520785 w 7520786"/>
              <a:gd name="connsiteY4" fmla="*/ 379063 h 6858000"/>
              <a:gd name="connsiteX5" fmla="*/ 7433327 w 7520786"/>
              <a:gd name="connsiteY5" fmla="*/ 6803646 h 6858000"/>
              <a:gd name="connsiteX6" fmla="*/ 7430701 w 752078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0786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384101" y="2164699"/>
                  <a:pt x="7521128" y="5461844"/>
                  <a:pt x="7433327" y="6803646"/>
                </a:cubicBezTo>
                <a:lnTo>
                  <a:pt x="7430701" y="6858000"/>
                </a:ln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BBF676-DD2A-4CF7-A89A-C20DF1324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7217425" y="790100"/>
            <a:ext cx="4334602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ABC99D-5F41-50F7-D7D5-D393E20C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938" y="1163692"/>
            <a:ext cx="4037127" cy="15902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Scuola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Primaria</a:t>
            </a:r>
            <a:b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00" kern="1200" spc="1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“Falcone-Borsellino”</a:t>
            </a:r>
            <a:br>
              <a:rPr lang="en-US" sz="3700" b="1" kern="1200" spc="1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700" b="1" kern="1200" spc="1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D6B8A63-A6B8-105C-B706-4040C0326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211" y="939505"/>
            <a:ext cx="2640286" cy="198681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C92257-2EBD-0625-60D7-F13646643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231" y="949500"/>
            <a:ext cx="2640286" cy="198021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EDEFFF0-3071-23B2-3FB1-4ABBFB053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211" y="3626511"/>
            <a:ext cx="5602306" cy="252103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5D01E0-9E83-2600-4625-C2D38C44C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5108" y="3242479"/>
            <a:ext cx="3814788" cy="303002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/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Anche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quest’anno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plesso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Falcone-Borsellino ha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partecipato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attivamente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progetto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Oltre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l’apparenza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 visto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coinvolte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tutte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Le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nostre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ascolto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storie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riflessione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condivisa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realizzazioni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grafo-pittoriche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attraverso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quali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ogni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bambino ha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potuto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esprimere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proprie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emozioni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Ecco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nostri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lavori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5D9F2FB-1814-467D-A608-A6F63BCB6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7286468" y="746841"/>
            <a:ext cx="4334602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75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egnaposto immagine 17" descr="Immagine che contiene testo, Arte bambini, disegno&#10;&#10;Descrizione generata automaticamente">
            <a:extLst>
              <a:ext uri="{FF2B5EF4-FFF2-40B4-BE49-F238E27FC236}">
                <a16:creationId xmlns:a16="http://schemas.microsoft.com/office/drawing/2014/main" id="{A6DF4A44-D3B1-B23A-EFE1-AAA4926CD9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5" b="5635"/>
          <a:stretch/>
        </p:blipFill>
        <p:spPr>
          <a:xfrm>
            <a:off x="456628" y="527514"/>
            <a:ext cx="6539979" cy="5802972"/>
          </a:xfrm>
          <a:custGeom>
            <a:avLst/>
            <a:gdLst/>
            <a:ahLst/>
            <a:cxnLst/>
            <a:rect l="l" t="t" r="r" b="b"/>
            <a:pathLst>
              <a:path w="7503702" h="6405387">
                <a:moveTo>
                  <a:pt x="526155" y="35"/>
                </a:moveTo>
                <a:cubicBezTo>
                  <a:pt x="696890" y="424"/>
                  <a:pt x="910822" y="4062"/>
                  <a:pt x="1101865" y="9135"/>
                </a:cubicBezTo>
                <a:lnTo>
                  <a:pt x="6538681" y="39665"/>
                </a:lnTo>
                <a:lnTo>
                  <a:pt x="7503702" y="68449"/>
                </a:lnTo>
                <a:lnTo>
                  <a:pt x="7503702" y="6373015"/>
                </a:lnTo>
                <a:lnTo>
                  <a:pt x="7349407" y="6372590"/>
                </a:lnTo>
                <a:cubicBezTo>
                  <a:pt x="5503660" y="6369608"/>
                  <a:pt x="2945004" y="6405387"/>
                  <a:pt x="1220576" y="6405387"/>
                </a:cubicBezTo>
                <a:cubicBezTo>
                  <a:pt x="732036" y="6374856"/>
                  <a:pt x="383078" y="6405388"/>
                  <a:pt x="48079" y="6374856"/>
                </a:cubicBezTo>
                <a:cubicBezTo>
                  <a:pt x="-54281" y="4308922"/>
                  <a:pt x="24815" y="1433916"/>
                  <a:pt x="117871" y="131259"/>
                </a:cubicBezTo>
                <a:cubicBezTo>
                  <a:pt x="125872" y="-28778"/>
                  <a:pt x="119241" y="23587"/>
                  <a:pt x="279761" y="3233"/>
                </a:cubicBezTo>
                <a:cubicBezTo>
                  <a:pt x="336825" y="737"/>
                  <a:pt x="423715" y="-199"/>
                  <a:pt x="526155" y="35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6625" y="518378"/>
            <a:ext cx="6539978" cy="5802971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8F7AE4B-9747-4033-A691-63FD7B896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09820" y="974489"/>
            <a:ext cx="5081278" cy="2363876"/>
          </a:xfrm>
          <a:custGeom>
            <a:avLst/>
            <a:gdLst>
              <a:gd name="connsiteX0" fmla="*/ 702544 w 1731866"/>
              <a:gd name="connsiteY0" fmla="*/ 704513 h 898547"/>
              <a:gd name="connsiteX1" fmla="*/ 1151838 w 1731866"/>
              <a:gd name="connsiteY1" fmla="*/ 709752 h 898547"/>
              <a:gd name="connsiteX2" fmla="*/ 1632946 w 1731866"/>
              <a:gd name="connsiteY2" fmla="*/ 622027 h 898547"/>
              <a:gd name="connsiteX3" fmla="*/ 1678094 w 1731866"/>
              <a:gd name="connsiteY3" fmla="*/ 138252 h 898547"/>
              <a:gd name="connsiteX4" fmla="*/ 721213 w 1731866"/>
              <a:gd name="connsiteY4" fmla="*/ 2711 h 898547"/>
              <a:gd name="connsiteX5" fmla="*/ 29222 w 1731866"/>
              <a:gd name="connsiteY5" fmla="*/ 208261 h 898547"/>
              <a:gd name="connsiteX6" fmla="*/ 142569 w 1731866"/>
              <a:gd name="connsiteY6" fmla="*/ 668985 h 898547"/>
              <a:gd name="connsiteX7" fmla="*/ 426128 w 1731866"/>
              <a:gd name="connsiteY7" fmla="*/ 701846 h 898547"/>
              <a:gd name="connsiteX8" fmla="*/ 729119 w 1731866"/>
              <a:gd name="connsiteY8" fmla="*/ 898538 h 898547"/>
              <a:gd name="connsiteX9" fmla="*/ 670635 w 1731866"/>
              <a:gd name="connsiteY9" fmla="*/ 773570 h 898547"/>
              <a:gd name="connsiteX10" fmla="*/ 702544 w 1731866"/>
              <a:gd name="connsiteY10" fmla="*/ 704513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70673 w 1731865"/>
              <a:gd name="connsiteY9" fmla="*/ 773579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5472"/>
              <a:gd name="connsiteY0" fmla="*/ 718060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29450 w 1735472"/>
              <a:gd name="connsiteY10" fmla="*/ 718060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18115 w 1721742"/>
              <a:gd name="connsiteY0" fmla="*/ 725582 h 891586"/>
              <a:gd name="connsiteX1" fmla="*/ 1151317 w 1721742"/>
              <a:gd name="connsiteY1" fmla="*/ 724804 h 891586"/>
              <a:gd name="connsiteX2" fmla="*/ 1619254 w 1721742"/>
              <a:gd name="connsiteY2" fmla="*/ 622036 h 891586"/>
              <a:gd name="connsiteX3" fmla="*/ 1664402 w 1721742"/>
              <a:gd name="connsiteY3" fmla="*/ 138261 h 891586"/>
              <a:gd name="connsiteX4" fmla="*/ 707521 w 1721742"/>
              <a:gd name="connsiteY4" fmla="*/ 2720 h 891586"/>
              <a:gd name="connsiteX5" fmla="*/ 15530 w 1721742"/>
              <a:gd name="connsiteY5" fmla="*/ 208270 h 891586"/>
              <a:gd name="connsiteX6" fmla="*/ 128877 w 1721742"/>
              <a:gd name="connsiteY6" fmla="*/ 668994 h 891586"/>
              <a:gd name="connsiteX7" fmla="*/ 446999 w 1721742"/>
              <a:gd name="connsiteY7" fmla="*/ 710126 h 891586"/>
              <a:gd name="connsiteX8" fmla="*/ 709887 w 1721742"/>
              <a:gd name="connsiteY8" fmla="*/ 891586 h 891586"/>
              <a:gd name="connsiteX9" fmla="*/ 630529 w 1721742"/>
              <a:gd name="connsiteY9" fmla="*/ 796638 h 891586"/>
              <a:gd name="connsiteX10" fmla="*/ 618115 w 1721742"/>
              <a:gd name="connsiteY10" fmla="*/ 725582 h 891586"/>
              <a:gd name="connsiteX0" fmla="*/ 647607 w 1751234"/>
              <a:gd name="connsiteY0" fmla="*/ 725582 h 891586"/>
              <a:gd name="connsiteX1" fmla="*/ 1180809 w 1751234"/>
              <a:gd name="connsiteY1" fmla="*/ 724804 h 891586"/>
              <a:gd name="connsiteX2" fmla="*/ 1648746 w 1751234"/>
              <a:gd name="connsiteY2" fmla="*/ 622036 h 891586"/>
              <a:gd name="connsiteX3" fmla="*/ 1693894 w 1751234"/>
              <a:gd name="connsiteY3" fmla="*/ 138261 h 891586"/>
              <a:gd name="connsiteX4" fmla="*/ 737013 w 1751234"/>
              <a:gd name="connsiteY4" fmla="*/ 2720 h 891586"/>
              <a:gd name="connsiteX5" fmla="*/ 45022 w 1751234"/>
              <a:gd name="connsiteY5" fmla="*/ 208270 h 891586"/>
              <a:gd name="connsiteX6" fmla="*/ 112285 w 1751234"/>
              <a:gd name="connsiteY6" fmla="*/ 648316 h 891586"/>
              <a:gd name="connsiteX7" fmla="*/ 476491 w 1751234"/>
              <a:gd name="connsiteY7" fmla="*/ 710126 h 891586"/>
              <a:gd name="connsiteX8" fmla="*/ 739379 w 1751234"/>
              <a:gd name="connsiteY8" fmla="*/ 891586 h 891586"/>
              <a:gd name="connsiteX9" fmla="*/ 660021 w 1751234"/>
              <a:gd name="connsiteY9" fmla="*/ 796638 h 891586"/>
              <a:gd name="connsiteX10" fmla="*/ 647607 w 1751234"/>
              <a:gd name="connsiteY10" fmla="*/ 725582 h 891586"/>
              <a:gd name="connsiteX0" fmla="*/ 643800 w 1747427"/>
              <a:gd name="connsiteY0" fmla="*/ 725582 h 891586"/>
              <a:gd name="connsiteX1" fmla="*/ 1177002 w 1747427"/>
              <a:gd name="connsiteY1" fmla="*/ 724804 h 891586"/>
              <a:gd name="connsiteX2" fmla="*/ 1644939 w 1747427"/>
              <a:gd name="connsiteY2" fmla="*/ 622036 h 891586"/>
              <a:gd name="connsiteX3" fmla="*/ 1690087 w 1747427"/>
              <a:gd name="connsiteY3" fmla="*/ 138261 h 891586"/>
              <a:gd name="connsiteX4" fmla="*/ 733206 w 1747427"/>
              <a:gd name="connsiteY4" fmla="*/ 2720 h 891586"/>
              <a:gd name="connsiteX5" fmla="*/ 41215 w 1747427"/>
              <a:gd name="connsiteY5" fmla="*/ 208270 h 891586"/>
              <a:gd name="connsiteX6" fmla="*/ 121645 w 1747427"/>
              <a:gd name="connsiteY6" fmla="*/ 629706 h 891586"/>
              <a:gd name="connsiteX7" fmla="*/ 472684 w 1747427"/>
              <a:gd name="connsiteY7" fmla="*/ 710126 h 891586"/>
              <a:gd name="connsiteX8" fmla="*/ 735572 w 1747427"/>
              <a:gd name="connsiteY8" fmla="*/ 891586 h 891586"/>
              <a:gd name="connsiteX9" fmla="*/ 656214 w 1747427"/>
              <a:gd name="connsiteY9" fmla="*/ 796638 h 891586"/>
              <a:gd name="connsiteX10" fmla="*/ 643800 w 1747427"/>
              <a:gd name="connsiteY10" fmla="*/ 725582 h 891586"/>
              <a:gd name="connsiteX0" fmla="*/ 622547 w 1726174"/>
              <a:gd name="connsiteY0" fmla="*/ 723164 h 889168"/>
              <a:gd name="connsiteX1" fmla="*/ 1155749 w 1726174"/>
              <a:gd name="connsiteY1" fmla="*/ 722386 h 889168"/>
              <a:gd name="connsiteX2" fmla="*/ 1623686 w 1726174"/>
              <a:gd name="connsiteY2" fmla="*/ 619618 h 889168"/>
              <a:gd name="connsiteX3" fmla="*/ 1668834 w 1726174"/>
              <a:gd name="connsiteY3" fmla="*/ 135843 h 889168"/>
              <a:gd name="connsiteX4" fmla="*/ 711953 w 1726174"/>
              <a:gd name="connsiteY4" fmla="*/ 302 h 889168"/>
              <a:gd name="connsiteX5" fmla="*/ 46296 w 1726174"/>
              <a:gd name="connsiteY5" fmla="*/ 158293 h 889168"/>
              <a:gd name="connsiteX6" fmla="*/ 100392 w 1726174"/>
              <a:gd name="connsiteY6" fmla="*/ 627288 h 889168"/>
              <a:gd name="connsiteX7" fmla="*/ 451431 w 1726174"/>
              <a:gd name="connsiteY7" fmla="*/ 707708 h 889168"/>
              <a:gd name="connsiteX8" fmla="*/ 714319 w 1726174"/>
              <a:gd name="connsiteY8" fmla="*/ 889168 h 889168"/>
              <a:gd name="connsiteX9" fmla="*/ 634961 w 1726174"/>
              <a:gd name="connsiteY9" fmla="*/ 794220 h 889168"/>
              <a:gd name="connsiteX10" fmla="*/ 622547 w 1726174"/>
              <a:gd name="connsiteY10" fmla="*/ 723164 h 889168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34961 w 1726174"/>
              <a:gd name="connsiteY9" fmla="*/ 794220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596213 w 1726174"/>
              <a:gd name="connsiteY10" fmla="*/ 719029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597107 w 1726174"/>
              <a:gd name="connsiteY9" fmla="*/ 790084 h 876761"/>
              <a:gd name="connsiteX10" fmla="*/ 596213 w 1726174"/>
              <a:gd name="connsiteY10" fmla="*/ 719029 h 876761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7107 w 1726174"/>
              <a:gd name="connsiteY9" fmla="*/ 790084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603967 w 1726174"/>
              <a:gd name="connsiteY9" fmla="*/ 795371 h 843785"/>
              <a:gd name="connsiteX10" fmla="*/ 596213 w 1726174"/>
              <a:gd name="connsiteY10" fmla="*/ 719029 h 843785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3967 w 1726174"/>
              <a:gd name="connsiteY9" fmla="*/ 795371 h 833928"/>
              <a:gd name="connsiteX10" fmla="*/ 596213 w 1726174"/>
              <a:gd name="connsiteY10" fmla="*/ 719029 h 833928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2001 w 1726174"/>
              <a:gd name="connsiteY9" fmla="*/ 787961 h 833928"/>
              <a:gd name="connsiteX10" fmla="*/ 596213 w 1726174"/>
              <a:gd name="connsiteY10" fmla="*/ 719029 h 833928"/>
              <a:gd name="connsiteX0" fmla="*/ 596213 w 1726174"/>
              <a:gd name="connsiteY0" fmla="*/ 719029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596213 w 1726174"/>
              <a:gd name="connsiteY10" fmla="*/ 719029 h 836314"/>
              <a:gd name="connsiteX0" fmla="*/ 606950 w 1726174"/>
              <a:gd name="connsiteY0" fmla="*/ 711850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606950 w 1726174"/>
              <a:gd name="connsiteY10" fmla="*/ 711850 h 836314"/>
              <a:gd name="connsiteX0" fmla="*/ 612615 w 1731839"/>
              <a:gd name="connsiteY0" fmla="*/ 711557 h 836021"/>
              <a:gd name="connsiteX1" fmla="*/ 1161414 w 1731839"/>
              <a:gd name="connsiteY1" fmla="*/ 722093 h 836021"/>
              <a:gd name="connsiteX2" fmla="*/ 1629351 w 1731839"/>
              <a:gd name="connsiteY2" fmla="*/ 619325 h 836021"/>
              <a:gd name="connsiteX3" fmla="*/ 1674499 w 1731839"/>
              <a:gd name="connsiteY3" fmla="*/ 135550 h 836021"/>
              <a:gd name="connsiteX4" fmla="*/ 717618 w 1731839"/>
              <a:gd name="connsiteY4" fmla="*/ 9 h 836021"/>
              <a:gd name="connsiteX5" fmla="*/ 44803 w 1731839"/>
              <a:gd name="connsiteY5" fmla="*/ 138857 h 836021"/>
              <a:gd name="connsiteX6" fmla="*/ 106057 w 1731839"/>
              <a:gd name="connsiteY6" fmla="*/ 626995 h 836021"/>
              <a:gd name="connsiteX7" fmla="*/ 457096 w 1731839"/>
              <a:gd name="connsiteY7" fmla="*/ 707415 h 836021"/>
              <a:gd name="connsiteX8" fmla="*/ 630037 w 1731839"/>
              <a:gd name="connsiteY8" fmla="*/ 835896 h 836021"/>
              <a:gd name="connsiteX9" fmla="*/ 607666 w 1731839"/>
              <a:gd name="connsiteY9" fmla="*/ 787668 h 836021"/>
              <a:gd name="connsiteX10" fmla="*/ 612615 w 1731839"/>
              <a:gd name="connsiteY10" fmla="*/ 711557 h 836021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1973 w 1736146"/>
              <a:gd name="connsiteY9" fmla="*/ 788892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5564 h 841877"/>
              <a:gd name="connsiteX1" fmla="*/ 1167511 w 1736070"/>
              <a:gd name="connsiteY1" fmla="*/ 714136 h 841877"/>
              <a:gd name="connsiteX2" fmla="*/ 1633658 w 1736070"/>
              <a:gd name="connsiteY2" fmla="*/ 623332 h 841877"/>
              <a:gd name="connsiteX3" fmla="*/ 1678806 w 1736070"/>
              <a:gd name="connsiteY3" fmla="*/ 186531 h 841877"/>
              <a:gd name="connsiteX4" fmla="*/ 721925 w 1736070"/>
              <a:gd name="connsiteY4" fmla="*/ 4016 h 841877"/>
              <a:gd name="connsiteX5" fmla="*/ 43741 w 1736070"/>
              <a:gd name="connsiteY5" fmla="*/ 109363 h 841877"/>
              <a:gd name="connsiteX6" fmla="*/ 110364 w 1736070"/>
              <a:gd name="connsiteY6" fmla="*/ 631002 h 841877"/>
              <a:gd name="connsiteX7" fmla="*/ 461403 w 1736070"/>
              <a:gd name="connsiteY7" fmla="*/ 711422 h 841877"/>
              <a:gd name="connsiteX8" fmla="*/ 634344 w 1736070"/>
              <a:gd name="connsiteY8" fmla="*/ 839903 h 841877"/>
              <a:gd name="connsiteX9" fmla="*/ 613762 w 1736070"/>
              <a:gd name="connsiteY9" fmla="*/ 794068 h 841877"/>
              <a:gd name="connsiteX10" fmla="*/ 616922 w 1736070"/>
              <a:gd name="connsiteY10" fmla="*/ 715564 h 8418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3140"/>
              <a:gd name="connsiteY0" fmla="*/ 713064 h 839377"/>
              <a:gd name="connsiteX1" fmla="*/ 1160523 w 1733140"/>
              <a:gd name="connsiteY1" fmla="*/ 724017 h 839377"/>
              <a:gd name="connsiteX2" fmla="*/ 1633658 w 1733140"/>
              <a:gd name="connsiteY2" fmla="*/ 620832 h 839377"/>
              <a:gd name="connsiteX3" fmla="*/ 1674387 w 1733140"/>
              <a:gd name="connsiteY3" fmla="*/ 142276 h 839377"/>
              <a:gd name="connsiteX4" fmla="*/ 721925 w 1733140"/>
              <a:gd name="connsiteY4" fmla="*/ 1516 h 839377"/>
              <a:gd name="connsiteX5" fmla="*/ 43741 w 1733140"/>
              <a:gd name="connsiteY5" fmla="*/ 106863 h 839377"/>
              <a:gd name="connsiteX6" fmla="*/ 110364 w 1733140"/>
              <a:gd name="connsiteY6" fmla="*/ 628502 h 839377"/>
              <a:gd name="connsiteX7" fmla="*/ 461403 w 1733140"/>
              <a:gd name="connsiteY7" fmla="*/ 708922 h 839377"/>
              <a:gd name="connsiteX8" fmla="*/ 634344 w 1733140"/>
              <a:gd name="connsiteY8" fmla="*/ 837403 h 839377"/>
              <a:gd name="connsiteX9" fmla="*/ 613762 w 1733140"/>
              <a:gd name="connsiteY9" fmla="*/ 791568 h 839377"/>
              <a:gd name="connsiteX10" fmla="*/ 616922 w 1733140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20832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3762 w 1732986"/>
              <a:gd name="connsiteY9" fmla="*/ 791568 h 839377"/>
              <a:gd name="connsiteX10" fmla="*/ 616922 w 1732986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6463 w 1732986"/>
              <a:gd name="connsiteY9" fmla="*/ 789973 h 839377"/>
              <a:gd name="connsiteX10" fmla="*/ 616922 w 1732986"/>
              <a:gd name="connsiteY10" fmla="*/ 713064 h 839377"/>
              <a:gd name="connsiteX0" fmla="*/ 616922 w 1732986"/>
              <a:gd name="connsiteY0" fmla="*/ 713064 h 837403"/>
              <a:gd name="connsiteX1" fmla="*/ 1164018 w 1732986"/>
              <a:gd name="connsiteY1" fmla="*/ 711636 h 837403"/>
              <a:gd name="connsiteX2" fmla="*/ 1633658 w 1732986"/>
              <a:gd name="connsiteY2" fmla="*/ 600198 h 837403"/>
              <a:gd name="connsiteX3" fmla="*/ 1674387 w 1732986"/>
              <a:gd name="connsiteY3" fmla="*/ 142276 h 837403"/>
              <a:gd name="connsiteX4" fmla="*/ 721925 w 1732986"/>
              <a:gd name="connsiteY4" fmla="*/ 1516 h 837403"/>
              <a:gd name="connsiteX5" fmla="*/ 43741 w 1732986"/>
              <a:gd name="connsiteY5" fmla="*/ 106863 h 837403"/>
              <a:gd name="connsiteX6" fmla="*/ 110364 w 1732986"/>
              <a:gd name="connsiteY6" fmla="*/ 628502 h 837403"/>
              <a:gd name="connsiteX7" fmla="*/ 461403 w 1732986"/>
              <a:gd name="connsiteY7" fmla="*/ 708922 h 837403"/>
              <a:gd name="connsiteX8" fmla="*/ 634344 w 1732986"/>
              <a:gd name="connsiteY8" fmla="*/ 837403 h 837403"/>
              <a:gd name="connsiteX9" fmla="*/ 616463 w 1732986"/>
              <a:gd name="connsiteY9" fmla="*/ 789973 h 837403"/>
              <a:gd name="connsiteX10" fmla="*/ 616922 w 1732986"/>
              <a:gd name="connsiteY10" fmla="*/ 713064 h 837403"/>
              <a:gd name="connsiteX0" fmla="*/ 616922 w 1730658"/>
              <a:gd name="connsiteY0" fmla="*/ 713064 h 837403"/>
              <a:gd name="connsiteX1" fmla="*/ 1164018 w 1730658"/>
              <a:gd name="connsiteY1" fmla="*/ 711636 h 837403"/>
              <a:gd name="connsiteX2" fmla="*/ 1626069 w 1730658"/>
              <a:gd name="connsiteY2" fmla="*/ 628754 h 837403"/>
              <a:gd name="connsiteX3" fmla="*/ 1674387 w 1730658"/>
              <a:gd name="connsiteY3" fmla="*/ 142276 h 837403"/>
              <a:gd name="connsiteX4" fmla="*/ 721925 w 1730658"/>
              <a:gd name="connsiteY4" fmla="*/ 1516 h 837403"/>
              <a:gd name="connsiteX5" fmla="*/ 43741 w 1730658"/>
              <a:gd name="connsiteY5" fmla="*/ 106863 h 837403"/>
              <a:gd name="connsiteX6" fmla="*/ 110364 w 1730658"/>
              <a:gd name="connsiteY6" fmla="*/ 628502 h 837403"/>
              <a:gd name="connsiteX7" fmla="*/ 461403 w 1730658"/>
              <a:gd name="connsiteY7" fmla="*/ 708922 h 837403"/>
              <a:gd name="connsiteX8" fmla="*/ 634344 w 1730658"/>
              <a:gd name="connsiteY8" fmla="*/ 837403 h 837403"/>
              <a:gd name="connsiteX9" fmla="*/ 616463 w 1730658"/>
              <a:gd name="connsiteY9" fmla="*/ 789973 h 837403"/>
              <a:gd name="connsiteX10" fmla="*/ 616922 w 1730658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634344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2741" h="837403">
                <a:moveTo>
                  <a:pt x="616922" y="713064"/>
                </a:moveTo>
                <a:cubicBezTo>
                  <a:pt x="762304" y="719329"/>
                  <a:pt x="1000887" y="725688"/>
                  <a:pt x="1164018" y="711636"/>
                </a:cubicBezTo>
                <a:cubicBezTo>
                  <a:pt x="1327149" y="697584"/>
                  <a:pt x="1510650" y="723647"/>
                  <a:pt x="1595711" y="628754"/>
                </a:cubicBezTo>
                <a:cubicBezTo>
                  <a:pt x="1680773" y="533861"/>
                  <a:pt x="1786020" y="373543"/>
                  <a:pt x="1674387" y="142276"/>
                </a:cubicBezTo>
                <a:cubicBezTo>
                  <a:pt x="1607083" y="7214"/>
                  <a:pt x="993699" y="7418"/>
                  <a:pt x="721925" y="1516"/>
                </a:cubicBezTo>
                <a:cubicBezTo>
                  <a:pt x="450151" y="-4386"/>
                  <a:pt x="145668" y="2365"/>
                  <a:pt x="43741" y="106863"/>
                </a:cubicBezTo>
                <a:cubicBezTo>
                  <a:pt x="-58186" y="211361"/>
                  <a:pt x="40754" y="528159"/>
                  <a:pt x="110364" y="628502"/>
                </a:cubicBezTo>
                <a:cubicBezTo>
                  <a:pt x="179974" y="728845"/>
                  <a:pt x="415302" y="708922"/>
                  <a:pt x="461403" y="708922"/>
                </a:cubicBezTo>
                <a:cubicBezTo>
                  <a:pt x="497262" y="793797"/>
                  <a:pt x="576077" y="833355"/>
                  <a:pt x="634344" y="837403"/>
                </a:cubicBezTo>
                <a:cubicBezTo>
                  <a:pt x="624272" y="819480"/>
                  <a:pt x="621082" y="807406"/>
                  <a:pt x="616463" y="789973"/>
                </a:cubicBezTo>
                <a:cubicBezTo>
                  <a:pt x="606610" y="760826"/>
                  <a:pt x="616922" y="713064"/>
                  <a:pt x="616922" y="71306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A9EFDF8-2506-D0D9-29DF-E1E0C59E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912" y="1178891"/>
            <a:ext cx="4621048" cy="1678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Scuola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Primaria</a:t>
            </a:r>
            <a:b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b="1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«G. Galilei»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DE94331-B9BD-4D14-A13A-2868661F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2887" y="926489"/>
            <a:ext cx="5081278" cy="2363876"/>
          </a:xfrm>
          <a:custGeom>
            <a:avLst/>
            <a:gdLst>
              <a:gd name="connsiteX0" fmla="*/ 702544 w 1731866"/>
              <a:gd name="connsiteY0" fmla="*/ 704513 h 898547"/>
              <a:gd name="connsiteX1" fmla="*/ 1151838 w 1731866"/>
              <a:gd name="connsiteY1" fmla="*/ 709752 h 898547"/>
              <a:gd name="connsiteX2" fmla="*/ 1632946 w 1731866"/>
              <a:gd name="connsiteY2" fmla="*/ 622027 h 898547"/>
              <a:gd name="connsiteX3" fmla="*/ 1678094 w 1731866"/>
              <a:gd name="connsiteY3" fmla="*/ 138252 h 898547"/>
              <a:gd name="connsiteX4" fmla="*/ 721213 w 1731866"/>
              <a:gd name="connsiteY4" fmla="*/ 2711 h 898547"/>
              <a:gd name="connsiteX5" fmla="*/ 29222 w 1731866"/>
              <a:gd name="connsiteY5" fmla="*/ 208261 h 898547"/>
              <a:gd name="connsiteX6" fmla="*/ 142569 w 1731866"/>
              <a:gd name="connsiteY6" fmla="*/ 668985 h 898547"/>
              <a:gd name="connsiteX7" fmla="*/ 426128 w 1731866"/>
              <a:gd name="connsiteY7" fmla="*/ 701846 h 898547"/>
              <a:gd name="connsiteX8" fmla="*/ 729119 w 1731866"/>
              <a:gd name="connsiteY8" fmla="*/ 898538 h 898547"/>
              <a:gd name="connsiteX9" fmla="*/ 670635 w 1731866"/>
              <a:gd name="connsiteY9" fmla="*/ 773570 h 898547"/>
              <a:gd name="connsiteX10" fmla="*/ 702544 w 1731866"/>
              <a:gd name="connsiteY10" fmla="*/ 704513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70673 w 1731865"/>
              <a:gd name="connsiteY9" fmla="*/ 773579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5472"/>
              <a:gd name="connsiteY0" fmla="*/ 718060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29450 w 1735472"/>
              <a:gd name="connsiteY10" fmla="*/ 718060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18115 w 1721742"/>
              <a:gd name="connsiteY0" fmla="*/ 725582 h 891586"/>
              <a:gd name="connsiteX1" fmla="*/ 1151317 w 1721742"/>
              <a:gd name="connsiteY1" fmla="*/ 724804 h 891586"/>
              <a:gd name="connsiteX2" fmla="*/ 1619254 w 1721742"/>
              <a:gd name="connsiteY2" fmla="*/ 622036 h 891586"/>
              <a:gd name="connsiteX3" fmla="*/ 1664402 w 1721742"/>
              <a:gd name="connsiteY3" fmla="*/ 138261 h 891586"/>
              <a:gd name="connsiteX4" fmla="*/ 707521 w 1721742"/>
              <a:gd name="connsiteY4" fmla="*/ 2720 h 891586"/>
              <a:gd name="connsiteX5" fmla="*/ 15530 w 1721742"/>
              <a:gd name="connsiteY5" fmla="*/ 208270 h 891586"/>
              <a:gd name="connsiteX6" fmla="*/ 128877 w 1721742"/>
              <a:gd name="connsiteY6" fmla="*/ 668994 h 891586"/>
              <a:gd name="connsiteX7" fmla="*/ 446999 w 1721742"/>
              <a:gd name="connsiteY7" fmla="*/ 710126 h 891586"/>
              <a:gd name="connsiteX8" fmla="*/ 709887 w 1721742"/>
              <a:gd name="connsiteY8" fmla="*/ 891586 h 891586"/>
              <a:gd name="connsiteX9" fmla="*/ 630529 w 1721742"/>
              <a:gd name="connsiteY9" fmla="*/ 796638 h 891586"/>
              <a:gd name="connsiteX10" fmla="*/ 618115 w 1721742"/>
              <a:gd name="connsiteY10" fmla="*/ 725582 h 891586"/>
              <a:gd name="connsiteX0" fmla="*/ 647607 w 1751234"/>
              <a:gd name="connsiteY0" fmla="*/ 725582 h 891586"/>
              <a:gd name="connsiteX1" fmla="*/ 1180809 w 1751234"/>
              <a:gd name="connsiteY1" fmla="*/ 724804 h 891586"/>
              <a:gd name="connsiteX2" fmla="*/ 1648746 w 1751234"/>
              <a:gd name="connsiteY2" fmla="*/ 622036 h 891586"/>
              <a:gd name="connsiteX3" fmla="*/ 1693894 w 1751234"/>
              <a:gd name="connsiteY3" fmla="*/ 138261 h 891586"/>
              <a:gd name="connsiteX4" fmla="*/ 737013 w 1751234"/>
              <a:gd name="connsiteY4" fmla="*/ 2720 h 891586"/>
              <a:gd name="connsiteX5" fmla="*/ 45022 w 1751234"/>
              <a:gd name="connsiteY5" fmla="*/ 208270 h 891586"/>
              <a:gd name="connsiteX6" fmla="*/ 112285 w 1751234"/>
              <a:gd name="connsiteY6" fmla="*/ 648316 h 891586"/>
              <a:gd name="connsiteX7" fmla="*/ 476491 w 1751234"/>
              <a:gd name="connsiteY7" fmla="*/ 710126 h 891586"/>
              <a:gd name="connsiteX8" fmla="*/ 739379 w 1751234"/>
              <a:gd name="connsiteY8" fmla="*/ 891586 h 891586"/>
              <a:gd name="connsiteX9" fmla="*/ 660021 w 1751234"/>
              <a:gd name="connsiteY9" fmla="*/ 796638 h 891586"/>
              <a:gd name="connsiteX10" fmla="*/ 647607 w 1751234"/>
              <a:gd name="connsiteY10" fmla="*/ 725582 h 891586"/>
              <a:gd name="connsiteX0" fmla="*/ 643800 w 1747427"/>
              <a:gd name="connsiteY0" fmla="*/ 725582 h 891586"/>
              <a:gd name="connsiteX1" fmla="*/ 1177002 w 1747427"/>
              <a:gd name="connsiteY1" fmla="*/ 724804 h 891586"/>
              <a:gd name="connsiteX2" fmla="*/ 1644939 w 1747427"/>
              <a:gd name="connsiteY2" fmla="*/ 622036 h 891586"/>
              <a:gd name="connsiteX3" fmla="*/ 1690087 w 1747427"/>
              <a:gd name="connsiteY3" fmla="*/ 138261 h 891586"/>
              <a:gd name="connsiteX4" fmla="*/ 733206 w 1747427"/>
              <a:gd name="connsiteY4" fmla="*/ 2720 h 891586"/>
              <a:gd name="connsiteX5" fmla="*/ 41215 w 1747427"/>
              <a:gd name="connsiteY5" fmla="*/ 208270 h 891586"/>
              <a:gd name="connsiteX6" fmla="*/ 121645 w 1747427"/>
              <a:gd name="connsiteY6" fmla="*/ 629706 h 891586"/>
              <a:gd name="connsiteX7" fmla="*/ 472684 w 1747427"/>
              <a:gd name="connsiteY7" fmla="*/ 710126 h 891586"/>
              <a:gd name="connsiteX8" fmla="*/ 735572 w 1747427"/>
              <a:gd name="connsiteY8" fmla="*/ 891586 h 891586"/>
              <a:gd name="connsiteX9" fmla="*/ 656214 w 1747427"/>
              <a:gd name="connsiteY9" fmla="*/ 796638 h 891586"/>
              <a:gd name="connsiteX10" fmla="*/ 643800 w 1747427"/>
              <a:gd name="connsiteY10" fmla="*/ 725582 h 891586"/>
              <a:gd name="connsiteX0" fmla="*/ 622547 w 1726174"/>
              <a:gd name="connsiteY0" fmla="*/ 723164 h 889168"/>
              <a:gd name="connsiteX1" fmla="*/ 1155749 w 1726174"/>
              <a:gd name="connsiteY1" fmla="*/ 722386 h 889168"/>
              <a:gd name="connsiteX2" fmla="*/ 1623686 w 1726174"/>
              <a:gd name="connsiteY2" fmla="*/ 619618 h 889168"/>
              <a:gd name="connsiteX3" fmla="*/ 1668834 w 1726174"/>
              <a:gd name="connsiteY3" fmla="*/ 135843 h 889168"/>
              <a:gd name="connsiteX4" fmla="*/ 711953 w 1726174"/>
              <a:gd name="connsiteY4" fmla="*/ 302 h 889168"/>
              <a:gd name="connsiteX5" fmla="*/ 46296 w 1726174"/>
              <a:gd name="connsiteY5" fmla="*/ 158293 h 889168"/>
              <a:gd name="connsiteX6" fmla="*/ 100392 w 1726174"/>
              <a:gd name="connsiteY6" fmla="*/ 627288 h 889168"/>
              <a:gd name="connsiteX7" fmla="*/ 451431 w 1726174"/>
              <a:gd name="connsiteY7" fmla="*/ 707708 h 889168"/>
              <a:gd name="connsiteX8" fmla="*/ 714319 w 1726174"/>
              <a:gd name="connsiteY8" fmla="*/ 889168 h 889168"/>
              <a:gd name="connsiteX9" fmla="*/ 634961 w 1726174"/>
              <a:gd name="connsiteY9" fmla="*/ 794220 h 889168"/>
              <a:gd name="connsiteX10" fmla="*/ 622547 w 1726174"/>
              <a:gd name="connsiteY10" fmla="*/ 723164 h 889168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34961 w 1726174"/>
              <a:gd name="connsiteY9" fmla="*/ 794220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596213 w 1726174"/>
              <a:gd name="connsiteY10" fmla="*/ 719029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597107 w 1726174"/>
              <a:gd name="connsiteY9" fmla="*/ 790084 h 876761"/>
              <a:gd name="connsiteX10" fmla="*/ 596213 w 1726174"/>
              <a:gd name="connsiteY10" fmla="*/ 719029 h 876761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7107 w 1726174"/>
              <a:gd name="connsiteY9" fmla="*/ 790084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603967 w 1726174"/>
              <a:gd name="connsiteY9" fmla="*/ 795371 h 843785"/>
              <a:gd name="connsiteX10" fmla="*/ 596213 w 1726174"/>
              <a:gd name="connsiteY10" fmla="*/ 719029 h 843785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3967 w 1726174"/>
              <a:gd name="connsiteY9" fmla="*/ 795371 h 833928"/>
              <a:gd name="connsiteX10" fmla="*/ 596213 w 1726174"/>
              <a:gd name="connsiteY10" fmla="*/ 719029 h 833928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2001 w 1726174"/>
              <a:gd name="connsiteY9" fmla="*/ 787961 h 833928"/>
              <a:gd name="connsiteX10" fmla="*/ 596213 w 1726174"/>
              <a:gd name="connsiteY10" fmla="*/ 719029 h 833928"/>
              <a:gd name="connsiteX0" fmla="*/ 596213 w 1726174"/>
              <a:gd name="connsiteY0" fmla="*/ 719029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596213 w 1726174"/>
              <a:gd name="connsiteY10" fmla="*/ 719029 h 836314"/>
              <a:gd name="connsiteX0" fmla="*/ 606950 w 1726174"/>
              <a:gd name="connsiteY0" fmla="*/ 711850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606950 w 1726174"/>
              <a:gd name="connsiteY10" fmla="*/ 711850 h 836314"/>
              <a:gd name="connsiteX0" fmla="*/ 612615 w 1731839"/>
              <a:gd name="connsiteY0" fmla="*/ 711557 h 836021"/>
              <a:gd name="connsiteX1" fmla="*/ 1161414 w 1731839"/>
              <a:gd name="connsiteY1" fmla="*/ 722093 h 836021"/>
              <a:gd name="connsiteX2" fmla="*/ 1629351 w 1731839"/>
              <a:gd name="connsiteY2" fmla="*/ 619325 h 836021"/>
              <a:gd name="connsiteX3" fmla="*/ 1674499 w 1731839"/>
              <a:gd name="connsiteY3" fmla="*/ 135550 h 836021"/>
              <a:gd name="connsiteX4" fmla="*/ 717618 w 1731839"/>
              <a:gd name="connsiteY4" fmla="*/ 9 h 836021"/>
              <a:gd name="connsiteX5" fmla="*/ 44803 w 1731839"/>
              <a:gd name="connsiteY5" fmla="*/ 138857 h 836021"/>
              <a:gd name="connsiteX6" fmla="*/ 106057 w 1731839"/>
              <a:gd name="connsiteY6" fmla="*/ 626995 h 836021"/>
              <a:gd name="connsiteX7" fmla="*/ 457096 w 1731839"/>
              <a:gd name="connsiteY7" fmla="*/ 707415 h 836021"/>
              <a:gd name="connsiteX8" fmla="*/ 630037 w 1731839"/>
              <a:gd name="connsiteY8" fmla="*/ 835896 h 836021"/>
              <a:gd name="connsiteX9" fmla="*/ 607666 w 1731839"/>
              <a:gd name="connsiteY9" fmla="*/ 787668 h 836021"/>
              <a:gd name="connsiteX10" fmla="*/ 612615 w 1731839"/>
              <a:gd name="connsiteY10" fmla="*/ 711557 h 836021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1973 w 1736146"/>
              <a:gd name="connsiteY9" fmla="*/ 788892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5564 h 841877"/>
              <a:gd name="connsiteX1" fmla="*/ 1167511 w 1736070"/>
              <a:gd name="connsiteY1" fmla="*/ 714136 h 841877"/>
              <a:gd name="connsiteX2" fmla="*/ 1633658 w 1736070"/>
              <a:gd name="connsiteY2" fmla="*/ 623332 h 841877"/>
              <a:gd name="connsiteX3" fmla="*/ 1678806 w 1736070"/>
              <a:gd name="connsiteY3" fmla="*/ 186531 h 841877"/>
              <a:gd name="connsiteX4" fmla="*/ 721925 w 1736070"/>
              <a:gd name="connsiteY4" fmla="*/ 4016 h 841877"/>
              <a:gd name="connsiteX5" fmla="*/ 43741 w 1736070"/>
              <a:gd name="connsiteY5" fmla="*/ 109363 h 841877"/>
              <a:gd name="connsiteX6" fmla="*/ 110364 w 1736070"/>
              <a:gd name="connsiteY6" fmla="*/ 631002 h 841877"/>
              <a:gd name="connsiteX7" fmla="*/ 461403 w 1736070"/>
              <a:gd name="connsiteY7" fmla="*/ 711422 h 841877"/>
              <a:gd name="connsiteX8" fmla="*/ 634344 w 1736070"/>
              <a:gd name="connsiteY8" fmla="*/ 839903 h 841877"/>
              <a:gd name="connsiteX9" fmla="*/ 613762 w 1736070"/>
              <a:gd name="connsiteY9" fmla="*/ 794068 h 841877"/>
              <a:gd name="connsiteX10" fmla="*/ 616922 w 1736070"/>
              <a:gd name="connsiteY10" fmla="*/ 715564 h 8418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3140"/>
              <a:gd name="connsiteY0" fmla="*/ 713064 h 839377"/>
              <a:gd name="connsiteX1" fmla="*/ 1160523 w 1733140"/>
              <a:gd name="connsiteY1" fmla="*/ 724017 h 839377"/>
              <a:gd name="connsiteX2" fmla="*/ 1633658 w 1733140"/>
              <a:gd name="connsiteY2" fmla="*/ 620832 h 839377"/>
              <a:gd name="connsiteX3" fmla="*/ 1674387 w 1733140"/>
              <a:gd name="connsiteY3" fmla="*/ 142276 h 839377"/>
              <a:gd name="connsiteX4" fmla="*/ 721925 w 1733140"/>
              <a:gd name="connsiteY4" fmla="*/ 1516 h 839377"/>
              <a:gd name="connsiteX5" fmla="*/ 43741 w 1733140"/>
              <a:gd name="connsiteY5" fmla="*/ 106863 h 839377"/>
              <a:gd name="connsiteX6" fmla="*/ 110364 w 1733140"/>
              <a:gd name="connsiteY6" fmla="*/ 628502 h 839377"/>
              <a:gd name="connsiteX7" fmla="*/ 461403 w 1733140"/>
              <a:gd name="connsiteY7" fmla="*/ 708922 h 839377"/>
              <a:gd name="connsiteX8" fmla="*/ 634344 w 1733140"/>
              <a:gd name="connsiteY8" fmla="*/ 837403 h 839377"/>
              <a:gd name="connsiteX9" fmla="*/ 613762 w 1733140"/>
              <a:gd name="connsiteY9" fmla="*/ 791568 h 839377"/>
              <a:gd name="connsiteX10" fmla="*/ 616922 w 1733140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20832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3762 w 1732986"/>
              <a:gd name="connsiteY9" fmla="*/ 791568 h 839377"/>
              <a:gd name="connsiteX10" fmla="*/ 616922 w 1732986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6463 w 1732986"/>
              <a:gd name="connsiteY9" fmla="*/ 789973 h 839377"/>
              <a:gd name="connsiteX10" fmla="*/ 616922 w 1732986"/>
              <a:gd name="connsiteY10" fmla="*/ 713064 h 839377"/>
              <a:gd name="connsiteX0" fmla="*/ 616922 w 1732986"/>
              <a:gd name="connsiteY0" fmla="*/ 713064 h 837403"/>
              <a:gd name="connsiteX1" fmla="*/ 1164018 w 1732986"/>
              <a:gd name="connsiteY1" fmla="*/ 711636 h 837403"/>
              <a:gd name="connsiteX2" fmla="*/ 1633658 w 1732986"/>
              <a:gd name="connsiteY2" fmla="*/ 600198 h 837403"/>
              <a:gd name="connsiteX3" fmla="*/ 1674387 w 1732986"/>
              <a:gd name="connsiteY3" fmla="*/ 142276 h 837403"/>
              <a:gd name="connsiteX4" fmla="*/ 721925 w 1732986"/>
              <a:gd name="connsiteY4" fmla="*/ 1516 h 837403"/>
              <a:gd name="connsiteX5" fmla="*/ 43741 w 1732986"/>
              <a:gd name="connsiteY5" fmla="*/ 106863 h 837403"/>
              <a:gd name="connsiteX6" fmla="*/ 110364 w 1732986"/>
              <a:gd name="connsiteY6" fmla="*/ 628502 h 837403"/>
              <a:gd name="connsiteX7" fmla="*/ 461403 w 1732986"/>
              <a:gd name="connsiteY7" fmla="*/ 708922 h 837403"/>
              <a:gd name="connsiteX8" fmla="*/ 634344 w 1732986"/>
              <a:gd name="connsiteY8" fmla="*/ 837403 h 837403"/>
              <a:gd name="connsiteX9" fmla="*/ 616463 w 1732986"/>
              <a:gd name="connsiteY9" fmla="*/ 789973 h 837403"/>
              <a:gd name="connsiteX10" fmla="*/ 616922 w 1732986"/>
              <a:gd name="connsiteY10" fmla="*/ 713064 h 837403"/>
              <a:gd name="connsiteX0" fmla="*/ 616922 w 1730658"/>
              <a:gd name="connsiteY0" fmla="*/ 713064 h 837403"/>
              <a:gd name="connsiteX1" fmla="*/ 1164018 w 1730658"/>
              <a:gd name="connsiteY1" fmla="*/ 711636 h 837403"/>
              <a:gd name="connsiteX2" fmla="*/ 1626069 w 1730658"/>
              <a:gd name="connsiteY2" fmla="*/ 628754 h 837403"/>
              <a:gd name="connsiteX3" fmla="*/ 1674387 w 1730658"/>
              <a:gd name="connsiteY3" fmla="*/ 142276 h 837403"/>
              <a:gd name="connsiteX4" fmla="*/ 721925 w 1730658"/>
              <a:gd name="connsiteY4" fmla="*/ 1516 h 837403"/>
              <a:gd name="connsiteX5" fmla="*/ 43741 w 1730658"/>
              <a:gd name="connsiteY5" fmla="*/ 106863 h 837403"/>
              <a:gd name="connsiteX6" fmla="*/ 110364 w 1730658"/>
              <a:gd name="connsiteY6" fmla="*/ 628502 h 837403"/>
              <a:gd name="connsiteX7" fmla="*/ 461403 w 1730658"/>
              <a:gd name="connsiteY7" fmla="*/ 708922 h 837403"/>
              <a:gd name="connsiteX8" fmla="*/ 634344 w 1730658"/>
              <a:gd name="connsiteY8" fmla="*/ 837403 h 837403"/>
              <a:gd name="connsiteX9" fmla="*/ 616463 w 1730658"/>
              <a:gd name="connsiteY9" fmla="*/ 789973 h 837403"/>
              <a:gd name="connsiteX10" fmla="*/ 616922 w 1730658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634344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2741" h="837403">
                <a:moveTo>
                  <a:pt x="616922" y="713064"/>
                </a:moveTo>
                <a:cubicBezTo>
                  <a:pt x="762304" y="719329"/>
                  <a:pt x="1000887" y="725688"/>
                  <a:pt x="1164018" y="711636"/>
                </a:cubicBezTo>
                <a:cubicBezTo>
                  <a:pt x="1327149" y="697584"/>
                  <a:pt x="1510650" y="723647"/>
                  <a:pt x="1595711" y="628754"/>
                </a:cubicBezTo>
                <a:cubicBezTo>
                  <a:pt x="1680773" y="533861"/>
                  <a:pt x="1786020" y="373543"/>
                  <a:pt x="1674387" y="142276"/>
                </a:cubicBezTo>
                <a:cubicBezTo>
                  <a:pt x="1607083" y="7214"/>
                  <a:pt x="993699" y="7418"/>
                  <a:pt x="721925" y="1516"/>
                </a:cubicBezTo>
                <a:cubicBezTo>
                  <a:pt x="450151" y="-4386"/>
                  <a:pt x="145668" y="2365"/>
                  <a:pt x="43741" y="106863"/>
                </a:cubicBezTo>
                <a:cubicBezTo>
                  <a:pt x="-58186" y="211361"/>
                  <a:pt x="40754" y="528159"/>
                  <a:pt x="110364" y="628502"/>
                </a:cubicBezTo>
                <a:cubicBezTo>
                  <a:pt x="179974" y="728845"/>
                  <a:pt x="415302" y="708922"/>
                  <a:pt x="461403" y="708922"/>
                </a:cubicBezTo>
                <a:cubicBezTo>
                  <a:pt x="497262" y="793797"/>
                  <a:pt x="576077" y="833355"/>
                  <a:pt x="634344" y="837403"/>
                </a:cubicBezTo>
                <a:cubicBezTo>
                  <a:pt x="624272" y="819480"/>
                  <a:pt x="621082" y="807406"/>
                  <a:pt x="616463" y="789973"/>
                </a:cubicBezTo>
                <a:cubicBezTo>
                  <a:pt x="606610" y="760826"/>
                  <a:pt x="616922" y="713064"/>
                  <a:pt x="616922" y="71306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DB3B13-0CF8-A9F4-B38C-B9BEC3CBC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0799" y="3542767"/>
            <a:ext cx="3847009" cy="283941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alunni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scuola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Galileo Galilei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partecipano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progetto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Oltre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l’apparenza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con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grande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interesse e vivo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entusiasmo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Il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diversità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come filo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conduttore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esprimere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propri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pensieri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sentimenti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ed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emozioni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Ecco le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nostre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715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1117CB-D197-45F3-B441-4AC4D215E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78232E-C75B-4B3C-9201-81C07757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383313" y="406533"/>
            <a:ext cx="7311126" cy="5835062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69A980-D397-4383-991D-6DC2FB1C3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286044">
            <a:off x="398432" y="839495"/>
            <a:ext cx="4504765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6AFF5CE-B67C-4572-A244-872A4D90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286044">
            <a:off x="398431" y="868493"/>
            <a:ext cx="4504765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65ECCD1-CF5E-4EE6-837B-F9A6958B1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286044">
            <a:off x="398433" y="839494"/>
            <a:ext cx="4504765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CE9D29B-645D-3656-3AD4-1244259E9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17" y="1349526"/>
            <a:ext cx="3419661" cy="28679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frasi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significative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scelte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nostri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alunni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EE502ABD-1B29-5748-E40C-501B898D25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50378"/>
              </p:ext>
            </p:extLst>
          </p:nvPr>
        </p:nvGraphicFramePr>
        <p:xfrm>
          <a:off x="5182366" y="406533"/>
          <a:ext cx="6171434" cy="5791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1650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E2A96188-384C-4341-9EEB-967A9341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535A640-1948-4AFD-A0B7-19AFDA955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2728" y="698785"/>
            <a:ext cx="5574757" cy="3858515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  <a:gd name="connsiteX0" fmla="*/ 2261685 w 12322347"/>
              <a:gd name="connsiteY0" fmla="*/ 0 h 6307982"/>
              <a:gd name="connsiteX1" fmla="*/ 816102 w 12322347"/>
              <a:gd name="connsiteY1" fmla="*/ 10760 h 6307982"/>
              <a:gd name="connsiteX2" fmla="*/ 36453 w 12322347"/>
              <a:gd name="connsiteY2" fmla="*/ 15958 h 6307982"/>
              <a:gd name="connsiteX3" fmla="*/ 36452 w 12322347"/>
              <a:gd name="connsiteY3" fmla="*/ 792072 h 6307982"/>
              <a:gd name="connsiteX4" fmla="*/ 17296 w 12322347"/>
              <a:gd name="connsiteY4" fmla="*/ 1316890 h 6307982"/>
              <a:gd name="connsiteX5" fmla="*/ 6679 w 12322347"/>
              <a:gd name="connsiteY5" fmla="*/ 4542095 h 6307982"/>
              <a:gd name="connsiteX6" fmla="*/ 89932 w 12322347"/>
              <a:gd name="connsiteY6" fmla="*/ 5888744 h 6307982"/>
              <a:gd name="connsiteX7" fmla="*/ 2768884 w 12322347"/>
              <a:gd name="connsiteY7" fmla="*/ 5876885 h 6307982"/>
              <a:gd name="connsiteX8" fmla="*/ 4422579 w 12322347"/>
              <a:gd name="connsiteY8" fmla="*/ 5855502 h 6307982"/>
              <a:gd name="connsiteX9" fmla="*/ 5393880 w 12322347"/>
              <a:gd name="connsiteY9" fmla="*/ 5871365 h 6307982"/>
              <a:gd name="connsiteX10" fmla="*/ 5906539 w 12322347"/>
              <a:gd name="connsiteY10" fmla="*/ 6307982 h 6307982"/>
              <a:gd name="connsiteX11" fmla="*/ 6150141 w 12322347"/>
              <a:gd name="connsiteY11" fmla="*/ 5855596 h 6307982"/>
              <a:gd name="connsiteX12" fmla="*/ 9277333 w 12322347"/>
              <a:gd name="connsiteY12" fmla="*/ 5858811 h 6307982"/>
              <a:gd name="connsiteX13" fmla="*/ 10186235 w 12322347"/>
              <a:gd name="connsiteY13" fmla="*/ 5861686 h 6307982"/>
              <a:gd name="connsiteX14" fmla="*/ 11106174 w 12322347"/>
              <a:gd name="connsiteY14" fmla="*/ 5869553 h 6307982"/>
              <a:gd name="connsiteX15" fmla="*/ 12264257 w 12322347"/>
              <a:gd name="connsiteY15" fmla="*/ 5868507 h 6307982"/>
              <a:gd name="connsiteX16" fmla="*/ 12289901 w 12322347"/>
              <a:gd name="connsiteY16" fmla="*/ 2579572 h 6307982"/>
              <a:gd name="connsiteX17" fmla="*/ 12280552 w 12322347"/>
              <a:gd name="connsiteY17" fmla="*/ 123500 h 6307982"/>
              <a:gd name="connsiteX18" fmla="*/ 11824723 w 12322347"/>
              <a:gd name="connsiteY18" fmla="*/ 76222 h 6307982"/>
              <a:gd name="connsiteX19" fmla="*/ 10295765 w 12322347"/>
              <a:gd name="connsiteY19" fmla="*/ 69666 h 6307982"/>
              <a:gd name="connsiteX20" fmla="*/ 7778825 w 12322347"/>
              <a:gd name="connsiteY20" fmla="*/ 23097 h 6307982"/>
              <a:gd name="connsiteX21" fmla="*/ 2261685 w 12322347"/>
              <a:gd name="connsiteY21" fmla="*/ 0 h 6307982"/>
              <a:gd name="connsiteX0" fmla="*/ 2261685 w 12322347"/>
              <a:gd name="connsiteY0" fmla="*/ 0 h 6307982"/>
              <a:gd name="connsiteX1" fmla="*/ 816102 w 12322347"/>
              <a:gd name="connsiteY1" fmla="*/ 10760 h 6307982"/>
              <a:gd name="connsiteX2" fmla="*/ 36453 w 12322347"/>
              <a:gd name="connsiteY2" fmla="*/ 15958 h 6307982"/>
              <a:gd name="connsiteX3" fmla="*/ 36452 w 12322347"/>
              <a:gd name="connsiteY3" fmla="*/ 792072 h 6307982"/>
              <a:gd name="connsiteX4" fmla="*/ 17296 w 12322347"/>
              <a:gd name="connsiteY4" fmla="*/ 1316890 h 6307982"/>
              <a:gd name="connsiteX5" fmla="*/ 6679 w 12322347"/>
              <a:gd name="connsiteY5" fmla="*/ 4542095 h 6307982"/>
              <a:gd name="connsiteX6" fmla="*/ 89932 w 12322347"/>
              <a:gd name="connsiteY6" fmla="*/ 5888744 h 6307982"/>
              <a:gd name="connsiteX7" fmla="*/ 2768884 w 12322347"/>
              <a:gd name="connsiteY7" fmla="*/ 5876885 h 6307982"/>
              <a:gd name="connsiteX8" fmla="*/ 5393880 w 12322347"/>
              <a:gd name="connsiteY8" fmla="*/ 5871365 h 6307982"/>
              <a:gd name="connsiteX9" fmla="*/ 5906539 w 12322347"/>
              <a:gd name="connsiteY9" fmla="*/ 6307982 h 6307982"/>
              <a:gd name="connsiteX10" fmla="*/ 6150141 w 12322347"/>
              <a:gd name="connsiteY10" fmla="*/ 5855596 h 6307982"/>
              <a:gd name="connsiteX11" fmla="*/ 9277333 w 12322347"/>
              <a:gd name="connsiteY11" fmla="*/ 5858811 h 6307982"/>
              <a:gd name="connsiteX12" fmla="*/ 10186235 w 12322347"/>
              <a:gd name="connsiteY12" fmla="*/ 5861686 h 6307982"/>
              <a:gd name="connsiteX13" fmla="*/ 11106174 w 12322347"/>
              <a:gd name="connsiteY13" fmla="*/ 5869553 h 6307982"/>
              <a:gd name="connsiteX14" fmla="*/ 12264257 w 12322347"/>
              <a:gd name="connsiteY14" fmla="*/ 5868507 h 6307982"/>
              <a:gd name="connsiteX15" fmla="*/ 12289901 w 12322347"/>
              <a:gd name="connsiteY15" fmla="*/ 2579572 h 6307982"/>
              <a:gd name="connsiteX16" fmla="*/ 12280552 w 12322347"/>
              <a:gd name="connsiteY16" fmla="*/ 123500 h 6307982"/>
              <a:gd name="connsiteX17" fmla="*/ 11824723 w 12322347"/>
              <a:gd name="connsiteY17" fmla="*/ 76222 h 6307982"/>
              <a:gd name="connsiteX18" fmla="*/ 10295765 w 12322347"/>
              <a:gd name="connsiteY18" fmla="*/ 69666 h 6307982"/>
              <a:gd name="connsiteX19" fmla="*/ 7778825 w 12322347"/>
              <a:gd name="connsiteY19" fmla="*/ 23097 h 6307982"/>
              <a:gd name="connsiteX20" fmla="*/ 2261685 w 12322347"/>
              <a:gd name="connsiteY20" fmla="*/ 0 h 6307982"/>
              <a:gd name="connsiteX0" fmla="*/ 2315832 w 12376494"/>
              <a:gd name="connsiteY0" fmla="*/ 0 h 6307982"/>
              <a:gd name="connsiteX1" fmla="*/ 870249 w 12376494"/>
              <a:gd name="connsiteY1" fmla="*/ 10760 h 6307982"/>
              <a:gd name="connsiteX2" fmla="*/ 90600 w 12376494"/>
              <a:gd name="connsiteY2" fmla="*/ 15958 h 6307982"/>
              <a:gd name="connsiteX3" fmla="*/ 90599 w 12376494"/>
              <a:gd name="connsiteY3" fmla="*/ 792072 h 6307982"/>
              <a:gd name="connsiteX4" fmla="*/ 71443 w 12376494"/>
              <a:gd name="connsiteY4" fmla="*/ 1316890 h 6307982"/>
              <a:gd name="connsiteX5" fmla="*/ 60826 w 12376494"/>
              <a:gd name="connsiteY5" fmla="*/ 4542095 h 6307982"/>
              <a:gd name="connsiteX6" fmla="*/ 144079 w 12376494"/>
              <a:gd name="connsiteY6" fmla="*/ 5888744 h 6307982"/>
              <a:gd name="connsiteX7" fmla="*/ 1811499 w 12376494"/>
              <a:gd name="connsiteY7" fmla="*/ 5860679 h 6307982"/>
              <a:gd name="connsiteX8" fmla="*/ 5448027 w 12376494"/>
              <a:gd name="connsiteY8" fmla="*/ 5871365 h 6307982"/>
              <a:gd name="connsiteX9" fmla="*/ 5960686 w 12376494"/>
              <a:gd name="connsiteY9" fmla="*/ 6307982 h 6307982"/>
              <a:gd name="connsiteX10" fmla="*/ 6204288 w 12376494"/>
              <a:gd name="connsiteY10" fmla="*/ 5855596 h 6307982"/>
              <a:gd name="connsiteX11" fmla="*/ 9331480 w 12376494"/>
              <a:gd name="connsiteY11" fmla="*/ 5858811 h 6307982"/>
              <a:gd name="connsiteX12" fmla="*/ 10240382 w 12376494"/>
              <a:gd name="connsiteY12" fmla="*/ 5861686 h 6307982"/>
              <a:gd name="connsiteX13" fmla="*/ 11160321 w 12376494"/>
              <a:gd name="connsiteY13" fmla="*/ 5869553 h 6307982"/>
              <a:gd name="connsiteX14" fmla="*/ 12318404 w 12376494"/>
              <a:gd name="connsiteY14" fmla="*/ 5868507 h 6307982"/>
              <a:gd name="connsiteX15" fmla="*/ 12344048 w 12376494"/>
              <a:gd name="connsiteY15" fmla="*/ 2579572 h 6307982"/>
              <a:gd name="connsiteX16" fmla="*/ 12334699 w 12376494"/>
              <a:gd name="connsiteY16" fmla="*/ 123500 h 6307982"/>
              <a:gd name="connsiteX17" fmla="*/ 11878870 w 12376494"/>
              <a:gd name="connsiteY17" fmla="*/ 76222 h 6307982"/>
              <a:gd name="connsiteX18" fmla="*/ 10349912 w 12376494"/>
              <a:gd name="connsiteY18" fmla="*/ 69666 h 6307982"/>
              <a:gd name="connsiteX19" fmla="*/ 7832972 w 12376494"/>
              <a:gd name="connsiteY19" fmla="*/ 23097 h 6307982"/>
              <a:gd name="connsiteX20" fmla="*/ 2315832 w 12376494"/>
              <a:gd name="connsiteY20" fmla="*/ 0 h 6307982"/>
              <a:gd name="connsiteX0" fmla="*/ 2315832 w 12376494"/>
              <a:gd name="connsiteY0" fmla="*/ 0 h 6307982"/>
              <a:gd name="connsiteX1" fmla="*/ 870249 w 12376494"/>
              <a:gd name="connsiteY1" fmla="*/ 10760 h 6307982"/>
              <a:gd name="connsiteX2" fmla="*/ 90600 w 12376494"/>
              <a:gd name="connsiteY2" fmla="*/ 15958 h 6307982"/>
              <a:gd name="connsiteX3" fmla="*/ 90599 w 12376494"/>
              <a:gd name="connsiteY3" fmla="*/ 792072 h 6307982"/>
              <a:gd name="connsiteX4" fmla="*/ 71443 w 12376494"/>
              <a:gd name="connsiteY4" fmla="*/ 1316890 h 6307982"/>
              <a:gd name="connsiteX5" fmla="*/ 60826 w 12376494"/>
              <a:gd name="connsiteY5" fmla="*/ 4542095 h 6307982"/>
              <a:gd name="connsiteX6" fmla="*/ 144079 w 12376494"/>
              <a:gd name="connsiteY6" fmla="*/ 5888744 h 6307982"/>
              <a:gd name="connsiteX7" fmla="*/ 1811499 w 12376494"/>
              <a:gd name="connsiteY7" fmla="*/ 5860679 h 6307982"/>
              <a:gd name="connsiteX8" fmla="*/ 3569467 w 12376494"/>
              <a:gd name="connsiteY8" fmla="*/ 5871365 h 6307982"/>
              <a:gd name="connsiteX9" fmla="*/ 5960686 w 12376494"/>
              <a:gd name="connsiteY9" fmla="*/ 6307982 h 6307982"/>
              <a:gd name="connsiteX10" fmla="*/ 6204288 w 12376494"/>
              <a:gd name="connsiteY10" fmla="*/ 5855596 h 6307982"/>
              <a:gd name="connsiteX11" fmla="*/ 9331480 w 12376494"/>
              <a:gd name="connsiteY11" fmla="*/ 5858811 h 6307982"/>
              <a:gd name="connsiteX12" fmla="*/ 10240382 w 12376494"/>
              <a:gd name="connsiteY12" fmla="*/ 5861686 h 6307982"/>
              <a:gd name="connsiteX13" fmla="*/ 11160321 w 12376494"/>
              <a:gd name="connsiteY13" fmla="*/ 5869553 h 6307982"/>
              <a:gd name="connsiteX14" fmla="*/ 12318404 w 12376494"/>
              <a:gd name="connsiteY14" fmla="*/ 5868507 h 6307982"/>
              <a:gd name="connsiteX15" fmla="*/ 12344048 w 12376494"/>
              <a:gd name="connsiteY15" fmla="*/ 2579572 h 6307982"/>
              <a:gd name="connsiteX16" fmla="*/ 12334699 w 12376494"/>
              <a:gd name="connsiteY16" fmla="*/ 123500 h 6307982"/>
              <a:gd name="connsiteX17" fmla="*/ 11878870 w 12376494"/>
              <a:gd name="connsiteY17" fmla="*/ 76222 h 6307982"/>
              <a:gd name="connsiteX18" fmla="*/ 10349912 w 12376494"/>
              <a:gd name="connsiteY18" fmla="*/ 69666 h 6307982"/>
              <a:gd name="connsiteX19" fmla="*/ 7832972 w 12376494"/>
              <a:gd name="connsiteY19" fmla="*/ 23097 h 6307982"/>
              <a:gd name="connsiteX20" fmla="*/ 2315832 w 12376494"/>
              <a:gd name="connsiteY20" fmla="*/ 0 h 6307982"/>
              <a:gd name="connsiteX0" fmla="*/ 2315832 w 12376494"/>
              <a:gd name="connsiteY0" fmla="*/ 0 h 6226946"/>
              <a:gd name="connsiteX1" fmla="*/ 870249 w 12376494"/>
              <a:gd name="connsiteY1" fmla="*/ 10760 h 6226946"/>
              <a:gd name="connsiteX2" fmla="*/ 90600 w 12376494"/>
              <a:gd name="connsiteY2" fmla="*/ 15958 h 6226946"/>
              <a:gd name="connsiteX3" fmla="*/ 90599 w 12376494"/>
              <a:gd name="connsiteY3" fmla="*/ 792072 h 6226946"/>
              <a:gd name="connsiteX4" fmla="*/ 71443 w 12376494"/>
              <a:gd name="connsiteY4" fmla="*/ 1316890 h 6226946"/>
              <a:gd name="connsiteX5" fmla="*/ 60826 w 12376494"/>
              <a:gd name="connsiteY5" fmla="*/ 4542095 h 6226946"/>
              <a:gd name="connsiteX6" fmla="*/ 144079 w 12376494"/>
              <a:gd name="connsiteY6" fmla="*/ 5888744 h 6226946"/>
              <a:gd name="connsiteX7" fmla="*/ 1811499 w 12376494"/>
              <a:gd name="connsiteY7" fmla="*/ 5860679 h 6226946"/>
              <a:gd name="connsiteX8" fmla="*/ 3569467 w 12376494"/>
              <a:gd name="connsiteY8" fmla="*/ 5871365 h 6226946"/>
              <a:gd name="connsiteX9" fmla="*/ 4400036 w 12376494"/>
              <a:gd name="connsiteY9" fmla="*/ 6226946 h 6226946"/>
              <a:gd name="connsiteX10" fmla="*/ 6204288 w 12376494"/>
              <a:gd name="connsiteY10" fmla="*/ 5855596 h 6226946"/>
              <a:gd name="connsiteX11" fmla="*/ 9331480 w 12376494"/>
              <a:gd name="connsiteY11" fmla="*/ 5858811 h 6226946"/>
              <a:gd name="connsiteX12" fmla="*/ 10240382 w 12376494"/>
              <a:gd name="connsiteY12" fmla="*/ 5861686 h 6226946"/>
              <a:gd name="connsiteX13" fmla="*/ 11160321 w 12376494"/>
              <a:gd name="connsiteY13" fmla="*/ 5869553 h 6226946"/>
              <a:gd name="connsiteX14" fmla="*/ 12318404 w 12376494"/>
              <a:gd name="connsiteY14" fmla="*/ 5868507 h 6226946"/>
              <a:gd name="connsiteX15" fmla="*/ 12344048 w 12376494"/>
              <a:gd name="connsiteY15" fmla="*/ 2579572 h 6226946"/>
              <a:gd name="connsiteX16" fmla="*/ 12334699 w 12376494"/>
              <a:gd name="connsiteY16" fmla="*/ 123500 h 6226946"/>
              <a:gd name="connsiteX17" fmla="*/ 11878870 w 12376494"/>
              <a:gd name="connsiteY17" fmla="*/ 76222 h 6226946"/>
              <a:gd name="connsiteX18" fmla="*/ 10349912 w 12376494"/>
              <a:gd name="connsiteY18" fmla="*/ 69666 h 6226946"/>
              <a:gd name="connsiteX19" fmla="*/ 7832972 w 12376494"/>
              <a:gd name="connsiteY19" fmla="*/ 23097 h 6226946"/>
              <a:gd name="connsiteX20" fmla="*/ 2315832 w 12376494"/>
              <a:gd name="connsiteY20" fmla="*/ 0 h 6226946"/>
              <a:gd name="connsiteX0" fmla="*/ 2315832 w 12376494"/>
              <a:gd name="connsiteY0" fmla="*/ 0 h 6226946"/>
              <a:gd name="connsiteX1" fmla="*/ 870249 w 12376494"/>
              <a:gd name="connsiteY1" fmla="*/ 10760 h 6226946"/>
              <a:gd name="connsiteX2" fmla="*/ 90600 w 12376494"/>
              <a:gd name="connsiteY2" fmla="*/ 15958 h 6226946"/>
              <a:gd name="connsiteX3" fmla="*/ 90599 w 12376494"/>
              <a:gd name="connsiteY3" fmla="*/ 792072 h 6226946"/>
              <a:gd name="connsiteX4" fmla="*/ 71443 w 12376494"/>
              <a:gd name="connsiteY4" fmla="*/ 1316890 h 6226946"/>
              <a:gd name="connsiteX5" fmla="*/ 60826 w 12376494"/>
              <a:gd name="connsiteY5" fmla="*/ 4542095 h 6226946"/>
              <a:gd name="connsiteX6" fmla="*/ 144079 w 12376494"/>
              <a:gd name="connsiteY6" fmla="*/ 5888744 h 6226946"/>
              <a:gd name="connsiteX7" fmla="*/ 1811499 w 12376494"/>
              <a:gd name="connsiteY7" fmla="*/ 5860679 h 6226946"/>
              <a:gd name="connsiteX8" fmla="*/ 3569467 w 12376494"/>
              <a:gd name="connsiteY8" fmla="*/ 5871365 h 6226946"/>
              <a:gd name="connsiteX9" fmla="*/ 4400036 w 12376494"/>
              <a:gd name="connsiteY9" fmla="*/ 6226946 h 6226946"/>
              <a:gd name="connsiteX10" fmla="*/ 4412432 w 12376494"/>
              <a:gd name="connsiteY10" fmla="*/ 5855596 h 6226946"/>
              <a:gd name="connsiteX11" fmla="*/ 9331480 w 12376494"/>
              <a:gd name="connsiteY11" fmla="*/ 5858811 h 6226946"/>
              <a:gd name="connsiteX12" fmla="*/ 10240382 w 12376494"/>
              <a:gd name="connsiteY12" fmla="*/ 5861686 h 6226946"/>
              <a:gd name="connsiteX13" fmla="*/ 11160321 w 12376494"/>
              <a:gd name="connsiteY13" fmla="*/ 5869553 h 6226946"/>
              <a:gd name="connsiteX14" fmla="*/ 12318404 w 12376494"/>
              <a:gd name="connsiteY14" fmla="*/ 5868507 h 6226946"/>
              <a:gd name="connsiteX15" fmla="*/ 12344048 w 12376494"/>
              <a:gd name="connsiteY15" fmla="*/ 2579572 h 6226946"/>
              <a:gd name="connsiteX16" fmla="*/ 12334699 w 12376494"/>
              <a:gd name="connsiteY16" fmla="*/ 123500 h 6226946"/>
              <a:gd name="connsiteX17" fmla="*/ 11878870 w 12376494"/>
              <a:gd name="connsiteY17" fmla="*/ 76222 h 6226946"/>
              <a:gd name="connsiteX18" fmla="*/ 10349912 w 12376494"/>
              <a:gd name="connsiteY18" fmla="*/ 69666 h 6226946"/>
              <a:gd name="connsiteX19" fmla="*/ 7832972 w 12376494"/>
              <a:gd name="connsiteY19" fmla="*/ 23097 h 6226946"/>
              <a:gd name="connsiteX20" fmla="*/ 2315832 w 12376494"/>
              <a:gd name="connsiteY20" fmla="*/ 0 h 6226946"/>
              <a:gd name="connsiteX0" fmla="*/ 2315832 w 12376494"/>
              <a:gd name="connsiteY0" fmla="*/ 0 h 6210739"/>
              <a:gd name="connsiteX1" fmla="*/ 870249 w 12376494"/>
              <a:gd name="connsiteY1" fmla="*/ 10760 h 6210739"/>
              <a:gd name="connsiteX2" fmla="*/ 90600 w 12376494"/>
              <a:gd name="connsiteY2" fmla="*/ 15958 h 6210739"/>
              <a:gd name="connsiteX3" fmla="*/ 90599 w 12376494"/>
              <a:gd name="connsiteY3" fmla="*/ 792072 h 6210739"/>
              <a:gd name="connsiteX4" fmla="*/ 71443 w 12376494"/>
              <a:gd name="connsiteY4" fmla="*/ 1316890 h 6210739"/>
              <a:gd name="connsiteX5" fmla="*/ 60826 w 12376494"/>
              <a:gd name="connsiteY5" fmla="*/ 4542095 h 6210739"/>
              <a:gd name="connsiteX6" fmla="*/ 144079 w 12376494"/>
              <a:gd name="connsiteY6" fmla="*/ 5888744 h 6210739"/>
              <a:gd name="connsiteX7" fmla="*/ 1811499 w 12376494"/>
              <a:gd name="connsiteY7" fmla="*/ 5860679 h 6210739"/>
              <a:gd name="connsiteX8" fmla="*/ 3569467 w 12376494"/>
              <a:gd name="connsiteY8" fmla="*/ 5871365 h 6210739"/>
              <a:gd name="connsiteX9" fmla="*/ 4053225 w 12376494"/>
              <a:gd name="connsiteY9" fmla="*/ 6210739 h 6210739"/>
              <a:gd name="connsiteX10" fmla="*/ 4412432 w 12376494"/>
              <a:gd name="connsiteY10" fmla="*/ 5855596 h 6210739"/>
              <a:gd name="connsiteX11" fmla="*/ 9331480 w 12376494"/>
              <a:gd name="connsiteY11" fmla="*/ 5858811 h 6210739"/>
              <a:gd name="connsiteX12" fmla="*/ 10240382 w 12376494"/>
              <a:gd name="connsiteY12" fmla="*/ 5861686 h 6210739"/>
              <a:gd name="connsiteX13" fmla="*/ 11160321 w 12376494"/>
              <a:gd name="connsiteY13" fmla="*/ 5869553 h 6210739"/>
              <a:gd name="connsiteX14" fmla="*/ 12318404 w 12376494"/>
              <a:gd name="connsiteY14" fmla="*/ 5868507 h 6210739"/>
              <a:gd name="connsiteX15" fmla="*/ 12344048 w 12376494"/>
              <a:gd name="connsiteY15" fmla="*/ 2579572 h 6210739"/>
              <a:gd name="connsiteX16" fmla="*/ 12334699 w 12376494"/>
              <a:gd name="connsiteY16" fmla="*/ 123500 h 6210739"/>
              <a:gd name="connsiteX17" fmla="*/ 11878870 w 12376494"/>
              <a:gd name="connsiteY17" fmla="*/ 76222 h 6210739"/>
              <a:gd name="connsiteX18" fmla="*/ 10349912 w 12376494"/>
              <a:gd name="connsiteY18" fmla="*/ 69666 h 6210739"/>
              <a:gd name="connsiteX19" fmla="*/ 7832972 w 12376494"/>
              <a:gd name="connsiteY19" fmla="*/ 23097 h 6210739"/>
              <a:gd name="connsiteX20" fmla="*/ 2315832 w 12376494"/>
              <a:gd name="connsiteY20" fmla="*/ 0 h 6210739"/>
              <a:gd name="connsiteX0" fmla="*/ 2278199 w 12338861"/>
              <a:gd name="connsiteY0" fmla="*/ 0 h 6210739"/>
              <a:gd name="connsiteX1" fmla="*/ 832616 w 12338861"/>
              <a:gd name="connsiteY1" fmla="*/ 10760 h 6210739"/>
              <a:gd name="connsiteX2" fmla="*/ 52967 w 12338861"/>
              <a:gd name="connsiteY2" fmla="*/ 15958 h 6210739"/>
              <a:gd name="connsiteX3" fmla="*/ 52966 w 12338861"/>
              <a:gd name="connsiteY3" fmla="*/ 792072 h 6210739"/>
              <a:gd name="connsiteX4" fmla="*/ 33810 w 12338861"/>
              <a:gd name="connsiteY4" fmla="*/ 1316890 h 6210739"/>
              <a:gd name="connsiteX5" fmla="*/ 23193 w 12338861"/>
              <a:gd name="connsiteY5" fmla="*/ 4542095 h 6210739"/>
              <a:gd name="connsiteX6" fmla="*/ 106446 w 12338861"/>
              <a:gd name="connsiteY6" fmla="*/ 5888744 h 6210739"/>
              <a:gd name="connsiteX7" fmla="*/ 1253649 w 12338861"/>
              <a:gd name="connsiteY7" fmla="*/ 5860679 h 6210739"/>
              <a:gd name="connsiteX8" fmla="*/ 3531834 w 12338861"/>
              <a:gd name="connsiteY8" fmla="*/ 5871365 h 6210739"/>
              <a:gd name="connsiteX9" fmla="*/ 4015592 w 12338861"/>
              <a:gd name="connsiteY9" fmla="*/ 6210739 h 6210739"/>
              <a:gd name="connsiteX10" fmla="*/ 4374799 w 12338861"/>
              <a:gd name="connsiteY10" fmla="*/ 5855596 h 6210739"/>
              <a:gd name="connsiteX11" fmla="*/ 9293847 w 12338861"/>
              <a:gd name="connsiteY11" fmla="*/ 5858811 h 6210739"/>
              <a:gd name="connsiteX12" fmla="*/ 10202749 w 12338861"/>
              <a:gd name="connsiteY12" fmla="*/ 5861686 h 6210739"/>
              <a:gd name="connsiteX13" fmla="*/ 11122688 w 12338861"/>
              <a:gd name="connsiteY13" fmla="*/ 5869553 h 6210739"/>
              <a:gd name="connsiteX14" fmla="*/ 12280771 w 12338861"/>
              <a:gd name="connsiteY14" fmla="*/ 5868507 h 6210739"/>
              <a:gd name="connsiteX15" fmla="*/ 12306415 w 12338861"/>
              <a:gd name="connsiteY15" fmla="*/ 2579572 h 6210739"/>
              <a:gd name="connsiteX16" fmla="*/ 12297066 w 12338861"/>
              <a:gd name="connsiteY16" fmla="*/ 123500 h 6210739"/>
              <a:gd name="connsiteX17" fmla="*/ 11841237 w 12338861"/>
              <a:gd name="connsiteY17" fmla="*/ 76222 h 6210739"/>
              <a:gd name="connsiteX18" fmla="*/ 10312279 w 12338861"/>
              <a:gd name="connsiteY18" fmla="*/ 69666 h 6210739"/>
              <a:gd name="connsiteX19" fmla="*/ 7795339 w 12338861"/>
              <a:gd name="connsiteY19" fmla="*/ 23097 h 6210739"/>
              <a:gd name="connsiteX20" fmla="*/ 2278199 w 12338861"/>
              <a:gd name="connsiteY20" fmla="*/ 0 h 6210739"/>
              <a:gd name="connsiteX0" fmla="*/ 2278199 w 12338861"/>
              <a:gd name="connsiteY0" fmla="*/ 0 h 6210739"/>
              <a:gd name="connsiteX1" fmla="*/ 832616 w 12338861"/>
              <a:gd name="connsiteY1" fmla="*/ 10760 h 6210739"/>
              <a:gd name="connsiteX2" fmla="*/ 52967 w 12338861"/>
              <a:gd name="connsiteY2" fmla="*/ 15958 h 6210739"/>
              <a:gd name="connsiteX3" fmla="*/ 52966 w 12338861"/>
              <a:gd name="connsiteY3" fmla="*/ 792072 h 6210739"/>
              <a:gd name="connsiteX4" fmla="*/ 33810 w 12338861"/>
              <a:gd name="connsiteY4" fmla="*/ 1316890 h 6210739"/>
              <a:gd name="connsiteX5" fmla="*/ 23193 w 12338861"/>
              <a:gd name="connsiteY5" fmla="*/ 4542095 h 6210739"/>
              <a:gd name="connsiteX6" fmla="*/ 106446 w 12338861"/>
              <a:gd name="connsiteY6" fmla="*/ 5888744 h 6210739"/>
              <a:gd name="connsiteX7" fmla="*/ 1253649 w 12338861"/>
              <a:gd name="connsiteY7" fmla="*/ 5860679 h 6210739"/>
              <a:gd name="connsiteX8" fmla="*/ 2867119 w 12338861"/>
              <a:gd name="connsiteY8" fmla="*/ 5855158 h 6210739"/>
              <a:gd name="connsiteX9" fmla="*/ 4015592 w 12338861"/>
              <a:gd name="connsiteY9" fmla="*/ 6210739 h 6210739"/>
              <a:gd name="connsiteX10" fmla="*/ 4374799 w 12338861"/>
              <a:gd name="connsiteY10" fmla="*/ 5855596 h 6210739"/>
              <a:gd name="connsiteX11" fmla="*/ 9293847 w 12338861"/>
              <a:gd name="connsiteY11" fmla="*/ 5858811 h 6210739"/>
              <a:gd name="connsiteX12" fmla="*/ 10202749 w 12338861"/>
              <a:gd name="connsiteY12" fmla="*/ 5861686 h 6210739"/>
              <a:gd name="connsiteX13" fmla="*/ 11122688 w 12338861"/>
              <a:gd name="connsiteY13" fmla="*/ 5869553 h 6210739"/>
              <a:gd name="connsiteX14" fmla="*/ 12280771 w 12338861"/>
              <a:gd name="connsiteY14" fmla="*/ 5868507 h 6210739"/>
              <a:gd name="connsiteX15" fmla="*/ 12306415 w 12338861"/>
              <a:gd name="connsiteY15" fmla="*/ 2579572 h 6210739"/>
              <a:gd name="connsiteX16" fmla="*/ 12297066 w 12338861"/>
              <a:gd name="connsiteY16" fmla="*/ 123500 h 6210739"/>
              <a:gd name="connsiteX17" fmla="*/ 11841237 w 12338861"/>
              <a:gd name="connsiteY17" fmla="*/ 76222 h 6210739"/>
              <a:gd name="connsiteX18" fmla="*/ 10312279 w 12338861"/>
              <a:gd name="connsiteY18" fmla="*/ 69666 h 6210739"/>
              <a:gd name="connsiteX19" fmla="*/ 7795339 w 12338861"/>
              <a:gd name="connsiteY19" fmla="*/ 23097 h 6210739"/>
              <a:gd name="connsiteX20" fmla="*/ 2278199 w 12338861"/>
              <a:gd name="connsiteY20" fmla="*/ 0 h 6210739"/>
              <a:gd name="connsiteX0" fmla="*/ 2278199 w 12338861"/>
              <a:gd name="connsiteY0" fmla="*/ 0 h 6178324"/>
              <a:gd name="connsiteX1" fmla="*/ 832616 w 12338861"/>
              <a:gd name="connsiteY1" fmla="*/ 10760 h 6178324"/>
              <a:gd name="connsiteX2" fmla="*/ 52967 w 12338861"/>
              <a:gd name="connsiteY2" fmla="*/ 15958 h 6178324"/>
              <a:gd name="connsiteX3" fmla="*/ 52966 w 12338861"/>
              <a:gd name="connsiteY3" fmla="*/ 792072 h 6178324"/>
              <a:gd name="connsiteX4" fmla="*/ 33810 w 12338861"/>
              <a:gd name="connsiteY4" fmla="*/ 1316890 h 6178324"/>
              <a:gd name="connsiteX5" fmla="*/ 23193 w 12338861"/>
              <a:gd name="connsiteY5" fmla="*/ 4542095 h 6178324"/>
              <a:gd name="connsiteX6" fmla="*/ 106446 w 12338861"/>
              <a:gd name="connsiteY6" fmla="*/ 5888744 h 6178324"/>
              <a:gd name="connsiteX7" fmla="*/ 1253649 w 12338861"/>
              <a:gd name="connsiteY7" fmla="*/ 5860679 h 6178324"/>
              <a:gd name="connsiteX8" fmla="*/ 2867119 w 12338861"/>
              <a:gd name="connsiteY8" fmla="*/ 5855158 h 6178324"/>
              <a:gd name="connsiteX9" fmla="*/ 3350877 w 12338861"/>
              <a:gd name="connsiteY9" fmla="*/ 6178324 h 6178324"/>
              <a:gd name="connsiteX10" fmla="*/ 4374799 w 12338861"/>
              <a:gd name="connsiteY10" fmla="*/ 5855596 h 6178324"/>
              <a:gd name="connsiteX11" fmla="*/ 9293847 w 12338861"/>
              <a:gd name="connsiteY11" fmla="*/ 5858811 h 6178324"/>
              <a:gd name="connsiteX12" fmla="*/ 10202749 w 12338861"/>
              <a:gd name="connsiteY12" fmla="*/ 5861686 h 6178324"/>
              <a:gd name="connsiteX13" fmla="*/ 11122688 w 12338861"/>
              <a:gd name="connsiteY13" fmla="*/ 5869553 h 6178324"/>
              <a:gd name="connsiteX14" fmla="*/ 12280771 w 12338861"/>
              <a:gd name="connsiteY14" fmla="*/ 5868507 h 6178324"/>
              <a:gd name="connsiteX15" fmla="*/ 12306415 w 12338861"/>
              <a:gd name="connsiteY15" fmla="*/ 2579572 h 6178324"/>
              <a:gd name="connsiteX16" fmla="*/ 12297066 w 12338861"/>
              <a:gd name="connsiteY16" fmla="*/ 123500 h 6178324"/>
              <a:gd name="connsiteX17" fmla="*/ 11841237 w 12338861"/>
              <a:gd name="connsiteY17" fmla="*/ 76222 h 6178324"/>
              <a:gd name="connsiteX18" fmla="*/ 10312279 w 12338861"/>
              <a:gd name="connsiteY18" fmla="*/ 69666 h 6178324"/>
              <a:gd name="connsiteX19" fmla="*/ 7795339 w 12338861"/>
              <a:gd name="connsiteY19" fmla="*/ 23097 h 6178324"/>
              <a:gd name="connsiteX20" fmla="*/ 2278199 w 12338861"/>
              <a:gd name="connsiteY20" fmla="*/ 0 h 6178324"/>
              <a:gd name="connsiteX0" fmla="*/ 2278199 w 12338861"/>
              <a:gd name="connsiteY0" fmla="*/ 0 h 6178324"/>
              <a:gd name="connsiteX1" fmla="*/ 832616 w 12338861"/>
              <a:gd name="connsiteY1" fmla="*/ 10760 h 6178324"/>
              <a:gd name="connsiteX2" fmla="*/ 52967 w 12338861"/>
              <a:gd name="connsiteY2" fmla="*/ 15958 h 6178324"/>
              <a:gd name="connsiteX3" fmla="*/ 52966 w 12338861"/>
              <a:gd name="connsiteY3" fmla="*/ 792072 h 6178324"/>
              <a:gd name="connsiteX4" fmla="*/ 33810 w 12338861"/>
              <a:gd name="connsiteY4" fmla="*/ 1316890 h 6178324"/>
              <a:gd name="connsiteX5" fmla="*/ 23193 w 12338861"/>
              <a:gd name="connsiteY5" fmla="*/ 4542095 h 6178324"/>
              <a:gd name="connsiteX6" fmla="*/ 106446 w 12338861"/>
              <a:gd name="connsiteY6" fmla="*/ 5888744 h 6178324"/>
              <a:gd name="connsiteX7" fmla="*/ 1253649 w 12338861"/>
              <a:gd name="connsiteY7" fmla="*/ 5860679 h 6178324"/>
              <a:gd name="connsiteX8" fmla="*/ 2867119 w 12338861"/>
              <a:gd name="connsiteY8" fmla="*/ 5855158 h 6178324"/>
              <a:gd name="connsiteX9" fmla="*/ 3350877 w 12338861"/>
              <a:gd name="connsiteY9" fmla="*/ 6178324 h 6178324"/>
              <a:gd name="connsiteX10" fmla="*/ 3594480 w 12338861"/>
              <a:gd name="connsiteY10" fmla="*/ 5823181 h 6178324"/>
              <a:gd name="connsiteX11" fmla="*/ 9293847 w 12338861"/>
              <a:gd name="connsiteY11" fmla="*/ 5858811 h 6178324"/>
              <a:gd name="connsiteX12" fmla="*/ 10202749 w 12338861"/>
              <a:gd name="connsiteY12" fmla="*/ 5861686 h 6178324"/>
              <a:gd name="connsiteX13" fmla="*/ 11122688 w 12338861"/>
              <a:gd name="connsiteY13" fmla="*/ 5869553 h 6178324"/>
              <a:gd name="connsiteX14" fmla="*/ 12280771 w 12338861"/>
              <a:gd name="connsiteY14" fmla="*/ 5868507 h 6178324"/>
              <a:gd name="connsiteX15" fmla="*/ 12306415 w 12338861"/>
              <a:gd name="connsiteY15" fmla="*/ 2579572 h 6178324"/>
              <a:gd name="connsiteX16" fmla="*/ 12297066 w 12338861"/>
              <a:gd name="connsiteY16" fmla="*/ 123500 h 6178324"/>
              <a:gd name="connsiteX17" fmla="*/ 11841237 w 12338861"/>
              <a:gd name="connsiteY17" fmla="*/ 76222 h 6178324"/>
              <a:gd name="connsiteX18" fmla="*/ 10312279 w 12338861"/>
              <a:gd name="connsiteY18" fmla="*/ 69666 h 6178324"/>
              <a:gd name="connsiteX19" fmla="*/ 7795339 w 12338861"/>
              <a:gd name="connsiteY19" fmla="*/ 23097 h 6178324"/>
              <a:gd name="connsiteX20" fmla="*/ 2278199 w 12338861"/>
              <a:gd name="connsiteY20" fmla="*/ 0 h 6178324"/>
              <a:gd name="connsiteX0" fmla="*/ 2278199 w 12338861"/>
              <a:gd name="connsiteY0" fmla="*/ 0 h 6178324"/>
              <a:gd name="connsiteX1" fmla="*/ 832616 w 12338861"/>
              <a:gd name="connsiteY1" fmla="*/ 10760 h 6178324"/>
              <a:gd name="connsiteX2" fmla="*/ 52967 w 12338861"/>
              <a:gd name="connsiteY2" fmla="*/ 15958 h 6178324"/>
              <a:gd name="connsiteX3" fmla="*/ 52966 w 12338861"/>
              <a:gd name="connsiteY3" fmla="*/ 792072 h 6178324"/>
              <a:gd name="connsiteX4" fmla="*/ 33810 w 12338861"/>
              <a:gd name="connsiteY4" fmla="*/ 1316890 h 6178324"/>
              <a:gd name="connsiteX5" fmla="*/ 23193 w 12338861"/>
              <a:gd name="connsiteY5" fmla="*/ 4542095 h 6178324"/>
              <a:gd name="connsiteX6" fmla="*/ 106446 w 12338861"/>
              <a:gd name="connsiteY6" fmla="*/ 5888744 h 6178324"/>
              <a:gd name="connsiteX7" fmla="*/ 1253649 w 12338861"/>
              <a:gd name="connsiteY7" fmla="*/ 5860679 h 6178324"/>
              <a:gd name="connsiteX8" fmla="*/ 2867119 w 12338861"/>
              <a:gd name="connsiteY8" fmla="*/ 5855158 h 6178324"/>
              <a:gd name="connsiteX9" fmla="*/ 3350877 w 12338861"/>
              <a:gd name="connsiteY9" fmla="*/ 6178324 h 6178324"/>
              <a:gd name="connsiteX10" fmla="*/ 3594480 w 12338861"/>
              <a:gd name="connsiteY10" fmla="*/ 5823181 h 6178324"/>
              <a:gd name="connsiteX11" fmla="*/ 7964411 w 12338861"/>
              <a:gd name="connsiteY11" fmla="*/ 5858811 h 6178324"/>
              <a:gd name="connsiteX12" fmla="*/ 10202749 w 12338861"/>
              <a:gd name="connsiteY12" fmla="*/ 5861686 h 6178324"/>
              <a:gd name="connsiteX13" fmla="*/ 11122688 w 12338861"/>
              <a:gd name="connsiteY13" fmla="*/ 5869553 h 6178324"/>
              <a:gd name="connsiteX14" fmla="*/ 12280771 w 12338861"/>
              <a:gd name="connsiteY14" fmla="*/ 5868507 h 6178324"/>
              <a:gd name="connsiteX15" fmla="*/ 12306415 w 12338861"/>
              <a:gd name="connsiteY15" fmla="*/ 2579572 h 6178324"/>
              <a:gd name="connsiteX16" fmla="*/ 12297066 w 12338861"/>
              <a:gd name="connsiteY16" fmla="*/ 123500 h 6178324"/>
              <a:gd name="connsiteX17" fmla="*/ 11841237 w 12338861"/>
              <a:gd name="connsiteY17" fmla="*/ 76222 h 6178324"/>
              <a:gd name="connsiteX18" fmla="*/ 10312279 w 12338861"/>
              <a:gd name="connsiteY18" fmla="*/ 69666 h 6178324"/>
              <a:gd name="connsiteX19" fmla="*/ 7795339 w 12338861"/>
              <a:gd name="connsiteY19" fmla="*/ 23097 h 6178324"/>
              <a:gd name="connsiteX20" fmla="*/ 2278199 w 12338861"/>
              <a:gd name="connsiteY20" fmla="*/ 0 h 6178324"/>
              <a:gd name="connsiteX0" fmla="*/ 2278199 w 12338861"/>
              <a:gd name="connsiteY0" fmla="*/ 0 h 6178324"/>
              <a:gd name="connsiteX1" fmla="*/ 832616 w 12338861"/>
              <a:gd name="connsiteY1" fmla="*/ 10760 h 6178324"/>
              <a:gd name="connsiteX2" fmla="*/ 52967 w 12338861"/>
              <a:gd name="connsiteY2" fmla="*/ 15958 h 6178324"/>
              <a:gd name="connsiteX3" fmla="*/ 52966 w 12338861"/>
              <a:gd name="connsiteY3" fmla="*/ 792072 h 6178324"/>
              <a:gd name="connsiteX4" fmla="*/ 33810 w 12338861"/>
              <a:gd name="connsiteY4" fmla="*/ 1316890 h 6178324"/>
              <a:gd name="connsiteX5" fmla="*/ 23193 w 12338861"/>
              <a:gd name="connsiteY5" fmla="*/ 4542095 h 6178324"/>
              <a:gd name="connsiteX6" fmla="*/ 106446 w 12338861"/>
              <a:gd name="connsiteY6" fmla="*/ 5888744 h 6178324"/>
              <a:gd name="connsiteX7" fmla="*/ 1253649 w 12338861"/>
              <a:gd name="connsiteY7" fmla="*/ 5860679 h 6178324"/>
              <a:gd name="connsiteX8" fmla="*/ 2867119 w 12338861"/>
              <a:gd name="connsiteY8" fmla="*/ 5855158 h 6178324"/>
              <a:gd name="connsiteX9" fmla="*/ 3350877 w 12338861"/>
              <a:gd name="connsiteY9" fmla="*/ 6178324 h 6178324"/>
              <a:gd name="connsiteX10" fmla="*/ 3594480 w 12338861"/>
              <a:gd name="connsiteY10" fmla="*/ 5823181 h 6178324"/>
              <a:gd name="connsiteX11" fmla="*/ 7964411 w 12338861"/>
              <a:gd name="connsiteY11" fmla="*/ 5858811 h 6178324"/>
              <a:gd name="connsiteX12" fmla="*/ 11122688 w 12338861"/>
              <a:gd name="connsiteY12" fmla="*/ 5869553 h 6178324"/>
              <a:gd name="connsiteX13" fmla="*/ 12280771 w 12338861"/>
              <a:gd name="connsiteY13" fmla="*/ 5868507 h 6178324"/>
              <a:gd name="connsiteX14" fmla="*/ 12306415 w 12338861"/>
              <a:gd name="connsiteY14" fmla="*/ 2579572 h 6178324"/>
              <a:gd name="connsiteX15" fmla="*/ 12297066 w 12338861"/>
              <a:gd name="connsiteY15" fmla="*/ 123500 h 6178324"/>
              <a:gd name="connsiteX16" fmla="*/ 11841237 w 12338861"/>
              <a:gd name="connsiteY16" fmla="*/ 76222 h 6178324"/>
              <a:gd name="connsiteX17" fmla="*/ 10312279 w 12338861"/>
              <a:gd name="connsiteY17" fmla="*/ 69666 h 6178324"/>
              <a:gd name="connsiteX18" fmla="*/ 7795339 w 12338861"/>
              <a:gd name="connsiteY18" fmla="*/ 23097 h 6178324"/>
              <a:gd name="connsiteX19" fmla="*/ 2278199 w 12338861"/>
              <a:gd name="connsiteY19" fmla="*/ 0 h 6178324"/>
              <a:gd name="connsiteX0" fmla="*/ 2278199 w 12338861"/>
              <a:gd name="connsiteY0" fmla="*/ 0 h 6220585"/>
              <a:gd name="connsiteX1" fmla="*/ 832616 w 12338861"/>
              <a:gd name="connsiteY1" fmla="*/ 10760 h 6220585"/>
              <a:gd name="connsiteX2" fmla="*/ 52967 w 12338861"/>
              <a:gd name="connsiteY2" fmla="*/ 15958 h 6220585"/>
              <a:gd name="connsiteX3" fmla="*/ 52966 w 12338861"/>
              <a:gd name="connsiteY3" fmla="*/ 792072 h 6220585"/>
              <a:gd name="connsiteX4" fmla="*/ 33810 w 12338861"/>
              <a:gd name="connsiteY4" fmla="*/ 1316890 h 6220585"/>
              <a:gd name="connsiteX5" fmla="*/ 23193 w 12338861"/>
              <a:gd name="connsiteY5" fmla="*/ 4542095 h 6220585"/>
              <a:gd name="connsiteX6" fmla="*/ 106446 w 12338861"/>
              <a:gd name="connsiteY6" fmla="*/ 5888744 h 6220585"/>
              <a:gd name="connsiteX7" fmla="*/ 1253649 w 12338861"/>
              <a:gd name="connsiteY7" fmla="*/ 5860679 h 6220585"/>
              <a:gd name="connsiteX8" fmla="*/ 2867119 w 12338861"/>
              <a:gd name="connsiteY8" fmla="*/ 5855158 h 6220585"/>
              <a:gd name="connsiteX9" fmla="*/ 3350884 w 12338861"/>
              <a:gd name="connsiteY9" fmla="*/ 6220586 h 6220585"/>
              <a:gd name="connsiteX10" fmla="*/ 3594480 w 12338861"/>
              <a:gd name="connsiteY10" fmla="*/ 5823181 h 6220585"/>
              <a:gd name="connsiteX11" fmla="*/ 7964411 w 12338861"/>
              <a:gd name="connsiteY11" fmla="*/ 5858811 h 6220585"/>
              <a:gd name="connsiteX12" fmla="*/ 11122688 w 12338861"/>
              <a:gd name="connsiteY12" fmla="*/ 5869553 h 6220585"/>
              <a:gd name="connsiteX13" fmla="*/ 12280771 w 12338861"/>
              <a:gd name="connsiteY13" fmla="*/ 5868507 h 6220585"/>
              <a:gd name="connsiteX14" fmla="*/ 12306415 w 12338861"/>
              <a:gd name="connsiteY14" fmla="*/ 2579572 h 6220585"/>
              <a:gd name="connsiteX15" fmla="*/ 12297066 w 12338861"/>
              <a:gd name="connsiteY15" fmla="*/ 123500 h 6220585"/>
              <a:gd name="connsiteX16" fmla="*/ 11841237 w 12338861"/>
              <a:gd name="connsiteY16" fmla="*/ 76222 h 6220585"/>
              <a:gd name="connsiteX17" fmla="*/ 10312279 w 12338861"/>
              <a:gd name="connsiteY17" fmla="*/ 69666 h 6220585"/>
              <a:gd name="connsiteX18" fmla="*/ 7795339 w 12338861"/>
              <a:gd name="connsiteY18" fmla="*/ 23097 h 6220585"/>
              <a:gd name="connsiteX19" fmla="*/ 2278199 w 12338861"/>
              <a:gd name="connsiteY19" fmla="*/ 0 h 6220585"/>
              <a:gd name="connsiteX0" fmla="*/ 2278199 w 12338861"/>
              <a:gd name="connsiteY0" fmla="*/ 0 h 6220586"/>
              <a:gd name="connsiteX1" fmla="*/ 832616 w 12338861"/>
              <a:gd name="connsiteY1" fmla="*/ 10760 h 6220586"/>
              <a:gd name="connsiteX2" fmla="*/ 52967 w 12338861"/>
              <a:gd name="connsiteY2" fmla="*/ 15958 h 6220586"/>
              <a:gd name="connsiteX3" fmla="*/ 52966 w 12338861"/>
              <a:gd name="connsiteY3" fmla="*/ 792072 h 6220586"/>
              <a:gd name="connsiteX4" fmla="*/ 33810 w 12338861"/>
              <a:gd name="connsiteY4" fmla="*/ 1316890 h 6220586"/>
              <a:gd name="connsiteX5" fmla="*/ 23193 w 12338861"/>
              <a:gd name="connsiteY5" fmla="*/ 4542095 h 6220586"/>
              <a:gd name="connsiteX6" fmla="*/ 106446 w 12338861"/>
              <a:gd name="connsiteY6" fmla="*/ 5888744 h 6220586"/>
              <a:gd name="connsiteX7" fmla="*/ 1253649 w 12338861"/>
              <a:gd name="connsiteY7" fmla="*/ 5860679 h 6220586"/>
              <a:gd name="connsiteX8" fmla="*/ 2867119 w 12338861"/>
              <a:gd name="connsiteY8" fmla="*/ 5855158 h 6220586"/>
              <a:gd name="connsiteX9" fmla="*/ 3350884 w 12338861"/>
              <a:gd name="connsiteY9" fmla="*/ 6220586 h 6220586"/>
              <a:gd name="connsiteX10" fmla="*/ 3594480 w 12338861"/>
              <a:gd name="connsiteY10" fmla="*/ 5823181 h 6220586"/>
              <a:gd name="connsiteX11" fmla="*/ 7964411 w 12338861"/>
              <a:gd name="connsiteY11" fmla="*/ 5858811 h 6220586"/>
              <a:gd name="connsiteX12" fmla="*/ 11122688 w 12338861"/>
              <a:gd name="connsiteY12" fmla="*/ 5869553 h 6220586"/>
              <a:gd name="connsiteX13" fmla="*/ 12280771 w 12338861"/>
              <a:gd name="connsiteY13" fmla="*/ 5868507 h 6220586"/>
              <a:gd name="connsiteX14" fmla="*/ 12306415 w 12338861"/>
              <a:gd name="connsiteY14" fmla="*/ 2579572 h 6220586"/>
              <a:gd name="connsiteX15" fmla="*/ 12297066 w 12338861"/>
              <a:gd name="connsiteY15" fmla="*/ 123500 h 6220586"/>
              <a:gd name="connsiteX16" fmla="*/ 11841237 w 12338861"/>
              <a:gd name="connsiteY16" fmla="*/ 76222 h 6220586"/>
              <a:gd name="connsiteX17" fmla="*/ 10312279 w 12338861"/>
              <a:gd name="connsiteY17" fmla="*/ 69666 h 6220586"/>
              <a:gd name="connsiteX18" fmla="*/ 7795339 w 12338861"/>
              <a:gd name="connsiteY18" fmla="*/ 23097 h 6220586"/>
              <a:gd name="connsiteX19" fmla="*/ 2278199 w 12338861"/>
              <a:gd name="connsiteY19" fmla="*/ 0 h 6220586"/>
              <a:gd name="connsiteX0" fmla="*/ 2278199 w 12338861"/>
              <a:gd name="connsiteY0" fmla="*/ 0 h 6220586"/>
              <a:gd name="connsiteX1" fmla="*/ 832616 w 12338861"/>
              <a:gd name="connsiteY1" fmla="*/ 10760 h 6220586"/>
              <a:gd name="connsiteX2" fmla="*/ 52967 w 12338861"/>
              <a:gd name="connsiteY2" fmla="*/ 15958 h 6220586"/>
              <a:gd name="connsiteX3" fmla="*/ 52966 w 12338861"/>
              <a:gd name="connsiteY3" fmla="*/ 792072 h 6220586"/>
              <a:gd name="connsiteX4" fmla="*/ 33810 w 12338861"/>
              <a:gd name="connsiteY4" fmla="*/ 1316890 h 6220586"/>
              <a:gd name="connsiteX5" fmla="*/ 23193 w 12338861"/>
              <a:gd name="connsiteY5" fmla="*/ 4542095 h 6220586"/>
              <a:gd name="connsiteX6" fmla="*/ 106446 w 12338861"/>
              <a:gd name="connsiteY6" fmla="*/ 5888744 h 6220586"/>
              <a:gd name="connsiteX7" fmla="*/ 1253649 w 12338861"/>
              <a:gd name="connsiteY7" fmla="*/ 5860679 h 6220586"/>
              <a:gd name="connsiteX8" fmla="*/ 2867119 w 12338861"/>
              <a:gd name="connsiteY8" fmla="*/ 5855158 h 6220586"/>
              <a:gd name="connsiteX9" fmla="*/ 3350884 w 12338861"/>
              <a:gd name="connsiteY9" fmla="*/ 6220586 h 6220586"/>
              <a:gd name="connsiteX10" fmla="*/ 3594480 w 12338861"/>
              <a:gd name="connsiteY10" fmla="*/ 5823181 h 6220586"/>
              <a:gd name="connsiteX11" fmla="*/ 7964411 w 12338861"/>
              <a:gd name="connsiteY11" fmla="*/ 5858811 h 6220586"/>
              <a:gd name="connsiteX12" fmla="*/ 11122688 w 12338861"/>
              <a:gd name="connsiteY12" fmla="*/ 5869553 h 6220586"/>
              <a:gd name="connsiteX13" fmla="*/ 12280771 w 12338861"/>
              <a:gd name="connsiteY13" fmla="*/ 5868507 h 6220586"/>
              <a:gd name="connsiteX14" fmla="*/ 12306415 w 12338861"/>
              <a:gd name="connsiteY14" fmla="*/ 2579572 h 6220586"/>
              <a:gd name="connsiteX15" fmla="*/ 12297066 w 12338861"/>
              <a:gd name="connsiteY15" fmla="*/ 123500 h 6220586"/>
              <a:gd name="connsiteX16" fmla="*/ 11841237 w 12338861"/>
              <a:gd name="connsiteY16" fmla="*/ 76222 h 6220586"/>
              <a:gd name="connsiteX17" fmla="*/ 10312279 w 12338861"/>
              <a:gd name="connsiteY17" fmla="*/ 69666 h 6220586"/>
              <a:gd name="connsiteX18" fmla="*/ 7795339 w 12338861"/>
              <a:gd name="connsiteY18" fmla="*/ 23097 h 6220586"/>
              <a:gd name="connsiteX19" fmla="*/ 2278199 w 12338861"/>
              <a:gd name="connsiteY19" fmla="*/ 0 h 6220586"/>
              <a:gd name="connsiteX0" fmla="*/ 2306734 w 12367396"/>
              <a:gd name="connsiteY0" fmla="*/ 0 h 6220586"/>
              <a:gd name="connsiteX1" fmla="*/ 861151 w 12367396"/>
              <a:gd name="connsiteY1" fmla="*/ 10760 h 6220586"/>
              <a:gd name="connsiteX2" fmla="*/ 81502 w 12367396"/>
              <a:gd name="connsiteY2" fmla="*/ 15958 h 6220586"/>
              <a:gd name="connsiteX3" fmla="*/ 81501 w 12367396"/>
              <a:gd name="connsiteY3" fmla="*/ 792072 h 6220586"/>
              <a:gd name="connsiteX4" fmla="*/ 62345 w 12367396"/>
              <a:gd name="connsiteY4" fmla="*/ 1316890 h 6220586"/>
              <a:gd name="connsiteX5" fmla="*/ 51728 w 12367396"/>
              <a:gd name="connsiteY5" fmla="*/ 4542095 h 6220586"/>
              <a:gd name="connsiteX6" fmla="*/ 93112 w 12367396"/>
              <a:gd name="connsiteY6" fmla="*/ 5865265 h 6220586"/>
              <a:gd name="connsiteX7" fmla="*/ 1282184 w 12367396"/>
              <a:gd name="connsiteY7" fmla="*/ 5860679 h 6220586"/>
              <a:gd name="connsiteX8" fmla="*/ 2895654 w 12367396"/>
              <a:gd name="connsiteY8" fmla="*/ 5855158 h 6220586"/>
              <a:gd name="connsiteX9" fmla="*/ 3379419 w 12367396"/>
              <a:gd name="connsiteY9" fmla="*/ 6220586 h 6220586"/>
              <a:gd name="connsiteX10" fmla="*/ 3623015 w 12367396"/>
              <a:gd name="connsiteY10" fmla="*/ 5823181 h 6220586"/>
              <a:gd name="connsiteX11" fmla="*/ 7992946 w 12367396"/>
              <a:gd name="connsiteY11" fmla="*/ 5858811 h 6220586"/>
              <a:gd name="connsiteX12" fmla="*/ 11151223 w 12367396"/>
              <a:gd name="connsiteY12" fmla="*/ 5869553 h 6220586"/>
              <a:gd name="connsiteX13" fmla="*/ 12309306 w 12367396"/>
              <a:gd name="connsiteY13" fmla="*/ 5868507 h 6220586"/>
              <a:gd name="connsiteX14" fmla="*/ 12334950 w 12367396"/>
              <a:gd name="connsiteY14" fmla="*/ 2579572 h 6220586"/>
              <a:gd name="connsiteX15" fmla="*/ 12325601 w 12367396"/>
              <a:gd name="connsiteY15" fmla="*/ 123500 h 6220586"/>
              <a:gd name="connsiteX16" fmla="*/ 11869772 w 12367396"/>
              <a:gd name="connsiteY16" fmla="*/ 76222 h 6220586"/>
              <a:gd name="connsiteX17" fmla="*/ 10340814 w 12367396"/>
              <a:gd name="connsiteY17" fmla="*/ 69666 h 6220586"/>
              <a:gd name="connsiteX18" fmla="*/ 7823874 w 12367396"/>
              <a:gd name="connsiteY18" fmla="*/ 23097 h 6220586"/>
              <a:gd name="connsiteX19" fmla="*/ 2306734 w 12367396"/>
              <a:gd name="connsiteY19" fmla="*/ 0 h 6220586"/>
              <a:gd name="connsiteX0" fmla="*/ 2335523 w 12396185"/>
              <a:gd name="connsiteY0" fmla="*/ 0 h 6220586"/>
              <a:gd name="connsiteX1" fmla="*/ 889940 w 12396185"/>
              <a:gd name="connsiteY1" fmla="*/ 10760 h 6220586"/>
              <a:gd name="connsiteX2" fmla="*/ 110291 w 12396185"/>
              <a:gd name="connsiteY2" fmla="*/ 15958 h 6220586"/>
              <a:gd name="connsiteX3" fmla="*/ 110290 w 12396185"/>
              <a:gd name="connsiteY3" fmla="*/ 792072 h 6220586"/>
              <a:gd name="connsiteX4" fmla="*/ 91134 w 12396185"/>
              <a:gd name="connsiteY4" fmla="*/ 1316890 h 6220586"/>
              <a:gd name="connsiteX5" fmla="*/ 80517 w 12396185"/>
              <a:gd name="connsiteY5" fmla="*/ 4542095 h 6220586"/>
              <a:gd name="connsiteX6" fmla="*/ 121901 w 12396185"/>
              <a:gd name="connsiteY6" fmla="*/ 5865265 h 6220586"/>
              <a:gd name="connsiteX7" fmla="*/ 1310973 w 12396185"/>
              <a:gd name="connsiteY7" fmla="*/ 5860679 h 6220586"/>
              <a:gd name="connsiteX8" fmla="*/ 2924443 w 12396185"/>
              <a:gd name="connsiteY8" fmla="*/ 5855158 h 6220586"/>
              <a:gd name="connsiteX9" fmla="*/ 3408208 w 12396185"/>
              <a:gd name="connsiteY9" fmla="*/ 6220586 h 6220586"/>
              <a:gd name="connsiteX10" fmla="*/ 3651804 w 12396185"/>
              <a:gd name="connsiteY10" fmla="*/ 5823181 h 6220586"/>
              <a:gd name="connsiteX11" fmla="*/ 8021735 w 12396185"/>
              <a:gd name="connsiteY11" fmla="*/ 5858811 h 6220586"/>
              <a:gd name="connsiteX12" fmla="*/ 11180012 w 12396185"/>
              <a:gd name="connsiteY12" fmla="*/ 5869553 h 6220586"/>
              <a:gd name="connsiteX13" fmla="*/ 12338095 w 12396185"/>
              <a:gd name="connsiteY13" fmla="*/ 5868507 h 6220586"/>
              <a:gd name="connsiteX14" fmla="*/ 12363739 w 12396185"/>
              <a:gd name="connsiteY14" fmla="*/ 2579572 h 6220586"/>
              <a:gd name="connsiteX15" fmla="*/ 12354390 w 12396185"/>
              <a:gd name="connsiteY15" fmla="*/ 123500 h 6220586"/>
              <a:gd name="connsiteX16" fmla="*/ 11898561 w 12396185"/>
              <a:gd name="connsiteY16" fmla="*/ 76222 h 6220586"/>
              <a:gd name="connsiteX17" fmla="*/ 10369603 w 12396185"/>
              <a:gd name="connsiteY17" fmla="*/ 69666 h 6220586"/>
              <a:gd name="connsiteX18" fmla="*/ 7852663 w 12396185"/>
              <a:gd name="connsiteY18" fmla="*/ 23097 h 6220586"/>
              <a:gd name="connsiteX19" fmla="*/ 2335523 w 12396185"/>
              <a:gd name="connsiteY19" fmla="*/ 0 h 6220586"/>
              <a:gd name="connsiteX0" fmla="*/ 2261687 w 12322349"/>
              <a:gd name="connsiteY0" fmla="*/ 0 h 6220586"/>
              <a:gd name="connsiteX1" fmla="*/ 816104 w 12322349"/>
              <a:gd name="connsiteY1" fmla="*/ 10760 h 6220586"/>
              <a:gd name="connsiteX2" fmla="*/ 36455 w 12322349"/>
              <a:gd name="connsiteY2" fmla="*/ 15958 h 6220586"/>
              <a:gd name="connsiteX3" fmla="*/ 36454 w 12322349"/>
              <a:gd name="connsiteY3" fmla="*/ 792072 h 6220586"/>
              <a:gd name="connsiteX4" fmla="*/ 17298 w 12322349"/>
              <a:gd name="connsiteY4" fmla="*/ 1316890 h 6220586"/>
              <a:gd name="connsiteX5" fmla="*/ 6681 w 12322349"/>
              <a:gd name="connsiteY5" fmla="*/ 4542095 h 6220586"/>
              <a:gd name="connsiteX6" fmla="*/ 48065 w 12322349"/>
              <a:gd name="connsiteY6" fmla="*/ 5865265 h 6220586"/>
              <a:gd name="connsiteX7" fmla="*/ 1237137 w 12322349"/>
              <a:gd name="connsiteY7" fmla="*/ 5860679 h 6220586"/>
              <a:gd name="connsiteX8" fmla="*/ 2850607 w 12322349"/>
              <a:gd name="connsiteY8" fmla="*/ 5855158 h 6220586"/>
              <a:gd name="connsiteX9" fmla="*/ 3334372 w 12322349"/>
              <a:gd name="connsiteY9" fmla="*/ 6220586 h 6220586"/>
              <a:gd name="connsiteX10" fmla="*/ 3577968 w 12322349"/>
              <a:gd name="connsiteY10" fmla="*/ 5823181 h 6220586"/>
              <a:gd name="connsiteX11" fmla="*/ 7947899 w 12322349"/>
              <a:gd name="connsiteY11" fmla="*/ 5858811 h 6220586"/>
              <a:gd name="connsiteX12" fmla="*/ 11106176 w 12322349"/>
              <a:gd name="connsiteY12" fmla="*/ 5869553 h 6220586"/>
              <a:gd name="connsiteX13" fmla="*/ 12264259 w 12322349"/>
              <a:gd name="connsiteY13" fmla="*/ 5868507 h 6220586"/>
              <a:gd name="connsiteX14" fmla="*/ 12289903 w 12322349"/>
              <a:gd name="connsiteY14" fmla="*/ 2579572 h 6220586"/>
              <a:gd name="connsiteX15" fmla="*/ 12280554 w 12322349"/>
              <a:gd name="connsiteY15" fmla="*/ 123500 h 6220586"/>
              <a:gd name="connsiteX16" fmla="*/ 11824725 w 12322349"/>
              <a:gd name="connsiteY16" fmla="*/ 76222 h 6220586"/>
              <a:gd name="connsiteX17" fmla="*/ 10295767 w 12322349"/>
              <a:gd name="connsiteY17" fmla="*/ 69666 h 6220586"/>
              <a:gd name="connsiteX18" fmla="*/ 7778827 w 12322349"/>
              <a:gd name="connsiteY18" fmla="*/ 23097 h 6220586"/>
              <a:gd name="connsiteX19" fmla="*/ 2261687 w 12322349"/>
              <a:gd name="connsiteY19" fmla="*/ 0 h 622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22349" h="6220586">
                <a:moveTo>
                  <a:pt x="2261687" y="0"/>
                </a:moveTo>
                <a:lnTo>
                  <a:pt x="816104" y="10760"/>
                </a:lnTo>
                <a:lnTo>
                  <a:pt x="36455" y="15958"/>
                </a:lnTo>
                <a:cubicBezTo>
                  <a:pt x="36455" y="288746"/>
                  <a:pt x="36454" y="519284"/>
                  <a:pt x="36454" y="792072"/>
                </a:cubicBezTo>
                <a:cubicBezTo>
                  <a:pt x="37986" y="902748"/>
                  <a:pt x="15766" y="1206214"/>
                  <a:pt x="17298" y="1316890"/>
                </a:cubicBezTo>
                <a:cubicBezTo>
                  <a:pt x="32127" y="1752674"/>
                  <a:pt x="-17299" y="3705146"/>
                  <a:pt x="6681" y="4542095"/>
                </a:cubicBezTo>
                <a:cubicBezTo>
                  <a:pt x="46572" y="5225386"/>
                  <a:pt x="-29251" y="5700107"/>
                  <a:pt x="48065" y="5865265"/>
                </a:cubicBezTo>
                <a:cubicBezTo>
                  <a:pt x="69776" y="5911642"/>
                  <a:pt x="423318" y="5861060"/>
                  <a:pt x="1237137" y="5860679"/>
                </a:cubicBezTo>
                <a:lnTo>
                  <a:pt x="2850607" y="5855158"/>
                </a:lnTo>
                <a:cubicBezTo>
                  <a:pt x="3045452" y="5967588"/>
                  <a:pt x="3144017" y="6088833"/>
                  <a:pt x="3334372" y="6220586"/>
                </a:cubicBezTo>
                <a:cubicBezTo>
                  <a:pt x="3410921" y="6144477"/>
                  <a:pt x="3476952" y="5963812"/>
                  <a:pt x="3577968" y="5823181"/>
                </a:cubicBezTo>
                <a:cubicBezTo>
                  <a:pt x="3664957" y="5820441"/>
                  <a:pt x="7586687" y="5865726"/>
                  <a:pt x="7947899" y="5858811"/>
                </a:cubicBezTo>
                <a:lnTo>
                  <a:pt x="11106176" y="5869553"/>
                </a:lnTo>
                <a:cubicBezTo>
                  <a:pt x="11463839" y="5859889"/>
                  <a:pt x="12237328" y="5912260"/>
                  <a:pt x="12264259" y="5868507"/>
                </a:cubicBezTo>
                <a:cubicBezTo>
                  <a:pt x="12302702" y="5662987"/>
                  <a:pt x="12276559" y="4364873"/>
                  <a:pt x="12289903" y="2579572"/>
                </a:cubicBezTo>
                <a:cubicBezTo>
                  <a:pt x="12338264" y="1498304"/>
                  <a:pt x="12330434" y="544926"/>
                  <a:pt x="12280554" y="123500"/>
                </a:cubicBezTo>
                <a:cubicBezTo>
                  <a:pt x="12274273" y="70433"/>
                  <a:pt x="12155523" y="85194"/>
                  <a:pt x="11824725" y="76222"/>
                </a:cubicBezTo>
                <a:cubicBezTo>
                  <a:pt x="11493927" y="67250"/>
                  <a:pt x="10495819" y="85585"/>
                  <a:pt x="10295767" y="69666"/>
                </a:cubicBezTo>
                <a:lnTo>
                  <a:pt x="7778827" y="23097"/>
                </a:lnTo>
                <a:lnTo>
                  <a:pt x="2261687" y="0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937C130-01E6-4BEB-89A6-F15DD7EE9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957" y="751140"/>
            <a:ext cx="5574757" cy="3858515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  <a:gd name="connsiteX0" fmla="*/ 2261685 w 12322347"/>
              <a:gd name="connsiteY0" fmla="*/ 0 h 6307982"/>
              <a:gd name="connsiteX1" fmla="*/ 816102 w 12322347"/>
              <a:gd name="connsiteY1" fmla="*/ 10760 h 6307982"/>
              <a:gd name="connsiteX2" fmla="*/ 36453 w 12322347"/>
              <a:gd name="connsiteY2" fmla="*/ 15958 h 6307982"/>
              <a:gd name="connsiteX3" fmla="*/ 36452 w 12322347"/>
              <a:gd name="connsiteY3" fmla="*/ 792072 h 6307982"/>
              <a:gd name="connsiteX4" fmla="*/ 17296 w 12322347"/>
              <a:gd name="connsiteY4" fmla="*/ 1316890 h 6307982"/>
              <a:gd name="connsiteX5" fmla="*/ 6679 w 12322347"/>
              <a:gd name="connsiteY5" fmla="*/ 4542095 h 6307982"/>
              <a:gd name="connsiteX6" fmla="*/ 89932 w 12322347"/>
              <a:gd name="connsiteY6" fmla="*/ 5888744 h 6307982"/>
              <a:gd name="connsiteX7" fmla="*/ 2768884 w 12322347"/>
              <a:gd name="connsiteY7" fmla="*/ 5876885 h 6307982"/>
              <a:gd name="connsiteX8" fmla="*/ 4422579 w 12322347"/>
              <a:gd name="connsiteY8" fmla="*/ 5855502 h 6307982"/>
              <a:gd name="connsiteX9" fmla="*/ 5393880 w 12322347"/>
              <a:gd name="connsiteY9" fmla="*/ 5871365 h 6307982"/>
              <a:gd name="connsiteX10" fmla="*/ 5906539 w 12322347"/>
              <a:gd name="connsiteY10" fmla="*/ 6307982 h 6307982"/>
              <a:gd name="connsiteX11" fmla="*/ 6150141 w 12322347"/>
              <a:gd name="connsiteY11" fmla="*/ 5855596 h 6307982"/>
              <a:gd name="connsiteX12" fmla="*/ 9277333 w 12322347"/>
              <a:gd name="connsiteY12" fmla="*/ 5858811 h 6307982"/>
              <a:gd name="connsiteX13" fmla="*/ 10186235 w 12322347"/>
              <a:gd name="connsiteY13" fmla="*/ 5861686 h 6307982"/>
              <a:gd name="connsiteX14" fmla="*/ 11106174 w 12322347"/>
              <a:gd name="connsiteY14" fmla="*/ 5869553 h 6307982"/>
              <a:gd name="connsiteX15" fmla="*/ 12264257 w 12322347"/>
              <a:gd name="connsiteY15" fmla="*/ 5868507 h 6307982"/>
              <a:gd name="connsiteX16" fmla="*/ 12289901 w 12322347"/>
              <a:gd name="connsiteY16" fmla="*/ 2579572 h 6307982"/>
              <a:gd name="connsiteX17" fmla="*/ 12280552 w 12322347"/>
              <a:gd name="connsiteY17" fmla="*/ 123500 h 6307982"/>
              <a:gd name="connsiteX18" fmla="*/ 11824723 w 12322347"/>
              <a:gd name="connsiteY18" fmla="*/ 76222 h 6307982"/>
              <a:gd name="connsiteX19" fmla="*/ 10295765 w 12322347"/>
              <a:gd name="connsiteY19" fmla="*/ 69666 h 6307982"/>
              <a:gd name="connsiteX20" fmla="*/ 7778825 w 12322347"/>
              <a:gd name="connsiteY20" fmla="*/ 23097 h 6307982"/>
              <a:gd name="connsiteX21" fmla="*/ 2261685 w 12322347"/>
              <a:gd name="connsiteY21" fmla="*/ 0 h 6307982"/>
              <a:gd name="connsiteX0" fmla="*/ 2261685 w 12322347"/>
              <a:gd name="connsiteY0" fmla="*/ 0 h 6307982"/>
              <a:gd name="connsiteX1" fmla="*/ 816102 w 12322347"/>
              <a:gd name="connsiteY1" fmla="*/ 10760 h 6307982"/>
              <a:gd name="connsiteX2" fmla="*/ 36453 w 12322347"/>
              <a:gd name="connsiteY2" fmla="*/ 15958 h 6307982"/>
              <a:gd name="connsiteX3" fmla="*/ 36452 w 12322347"/>
              <a:gd name="connsiteY3" fmla="*/ 792072 h 6307982"/>
              <a:gd name="connsiteX4" fmla="*/ 17296 w 12322347"/>
              <a:gd name="connsiteY4" fmla="*/ 1316890 h 6307982"/>
              <a:gd name="connsiteX5" fmla="*/ 6679 w 12322347"/>
              <a:gd name="connsiteY5" fmla="*/ 4542095 h 6307982"/>
              <a:gd name="connsiteX6" fmla="*/ 89932 w 12322347"/>
              <a:gd name="connsiteY6" fmla="*/ 5888744 h 6307982"/>
              <a:gd name="connsiteX7" fmla="*/ 2768884 w 12322347"/>
              <a:gd name="connsiteY7" fmla="*/ 5876885 h 6307982"/>
              <a:gd name="connsiteX8" fmla="*/ 5393880 w 12322347"/>
              <a:gd name="connsiteY8" fmla="*/ 5871365 h 6307982"/>
              <a:gd name="connsiteX9" fmla="*/ 5906539 w 12322347"/>
              <a:gd name="connsiteY9" fmla="*/ 6307982 h 6307982"/>
              <a:gd name="connsiteX10" fmla="*/ 6150141 w 12322347"/>
              <a:gd name="connsiteY10" fmla="*/ 5855596 h 6307982"/>
              <a:gd name="connsiteX11" fmla="*/ 9277333 w 12322347"/>
              <a:gd name="connsiteY11" fmla="*/ 5858811 h 6307982"/>
              <a:gd name="connsiteX12" fmla="*/ 10186235 w 12322347"/>
              <a:gd name="connsiteY12" fmla="*/ 5861686 h 6307982"/>
              <a:gd name="connsiteX13" fmla="*/ 11106174 w 12322347"/>
              <a:gd name="connsiteY13" fmla="*/ 5869553 h 6307982"/>
              <a:gd name="connsiteX14" fmla="*/ 12264257 w 12322347"/>
              <a:gd name="connsiteY14" fmla="*/ 5868507 h 6307982"/>
              <a:gd name="connsiteX15" fmla="*/ 12289901 w 12322347"/>
              <a:gd name="connsiteY15" fmla="*/ 2579572 h 6307982"/>
              <a:gd name="connsiteX16" fmla="*/ 12280552 w 12322347"/>
              <a:gd name="connsiteY16" fmla="*/ 123500 h 6307982"/>
              <a:gd name="connsiteX17" fmla="*/ 11824723 w 12322347"/>
              <a:gd name="connsiteY17" fmla="*/ 76222 h 6307982"/>
              <a:gd name="connsiteX18" fmla="*/ 10295765 w 12322347"/>
              <a:gd name="connsiteY18" fmla="*/ 69666 h 6307982"/>
              <a:gd name="connsiteX19" fmla="*/ 7778825 w 12322347"/>
              <a:gd name="connsiteY19" fmla="*/ 23097 h 6307982"/>
              <a:gd name="connsiteX20" fmla="*/ 2261685 w 12322347"/>
              <a:gd name="connsiteY20" fmla="*/ 0 h 6307982"/>
              <a:gd name="connsiteX0" fmla="*/ 2315832 w 12376494"/>
              <a:gd name="connsiteY0" fmla="*/ 0 h 6307982"/>
              <a:gd name="connsiteX1" fmla="*/ 870249 w 12376494"/>
              <a:gd name="connsiteY1" fmla="*/ 10760 h 6307982"/>
              <a:gd name="connsiteX2" fmla="*/ 90600 w 12376494"/>
              <a:gd name="connsiteY2" fmla="*/ 15958 h 6307982"/>
              <a:gd name="connsiteX3" fmla="*/ 90599 w 12376494"/>
              <a:gd name="connsiteY3" fmla="*/ 792072 h 6307982"/>
              <a:gd name="connsiteX4" fmla="*/ 71443 w 12376494"/>
              <a:gd name="connsiteY4" fmla="*/ 1316890 h 6307982"/>
              <a:gd name="connsiteX5" fmla="*/ 60826 w 12376494"/>
              <a:gd name="connsiteY5" fmla="*/ 4542095 h 6307982"/>
              <a:gd name="connsiteX6" fmla="*/ 144079 w 12376494"/>
              <a:gd name="connsiteY6" fmla="*/ 5888744 h 6307982"/>
              <a:gd name="connsiteX7" fmla="*/ 1811499 w 12376494"/>
              <a:gd name="connsiteY7" fmla="*/ 5860679 h 6307982"/>
              <a:gd name="connsiteX8" fmla="*/ 5448027 w 12376494"/>
              <a:gd name="connsiteY8" fmla="*/ 5871365 h 6307982"/>
              <a:gd name="connsiteX9" fmla="*/ 5960686 w 12376494"/>
              <a:gd name="connsiteY9" fmla="*/ 6307982 h 6307982"/>
              <a:gd name="connsiteX10" fmla="*/ 6204288 w 12376494"/>
              <a:gd name="connsiteY10" fmla="*/ 5855596 h 6307982"/>
              <a:gd name="connsiteX11" fmla="*/ 9331480 w 12376494"/>
              <a:gd name="connsiteY11" fmla="*/ 5858811 h 6307982"/>
              <a:gd name="connsiteX12" fmla="*/ 10240382 w 12376494"/>
              <a:gd name="connsiteY12" fmla="*/ 5861686 h 6307982"/>
              <a:gd name="connsiteX13" fmla="*/ 11160321 w 12376494"/>
              <a:gd name="connsiteY13" fmla="*/ 5869553 h 6307982"/>
              <a:gd name="connsiteX14" fmla="*/ 12318404 w 12376494"/>
              <a:gd name="connsiteY14" fmla="*/ 5868507 h 6307982"/>
              <a:gd name="connsiteX15" fmla="*/ 12344048 w 12376494"/>
              <a:gd name="connsiteY15" fmla="*/ 2579572 h 6307982"/>
              <a:gd name="connsiteX16" fmla="*/ 12334699 w 12376494"/>
              <a:gd name="connsiteY16" fmla="*/ 123500 h 6307982"/>
              <a:gd name="connsiteX17" fmla="*/ 11878870 w 12376494"/>
              <a:gd name="connsiteY17" fmla="*/ 76222 h 6307982"/>
              <a:gd name="connsiteX18" fmla="*/ 10349912 w 12376494"/>
              <a:gd name="connsiteY18" fmla="*/ 69666 h 6307982"/>
              <a:gd name="connsiteX19" fmla="*/ 7832972 w 12376494"/>
              <a:gd name="connsiteY19" fmla="*/ 23097 h 6307982"/>
              <a:gd name="connsiteX20" fmla="*/ 2315832 w 12376494"/>
              <a:gd name="connsiteY20" fmla="*/ 0 h 6307982"/>
              <a:gd name="connsiteX0" fmla="*/ 2315832 w 12376494"/>
              <a:gd name="connsiteY0" fmla="*/ 0 h 6307982"/>
              <a:gd name="connsiteX1" fmla="*/ 870249 w 12376494"/>
              <a:gd name="connsiteY1" fmla="*/ 10760 h 6307982"/>
              <a:gd name="connsiteX2" fmla="*/ 90600 w 12376494"/>
              <a:gd name="connsiteY2" fmla="*/ 15958 h 6307982"/>
              <a:gd name="connsiteX3" fmla="*/ 90599 w 12376494"/>
              <a:gd name="connsiteY3" fmla="*/ 792072 h 6307982"/>
              <a:gd name="connsiteX4" fmla="*/ 71443 w 12376494"/>
              <a:gd name="connsiteY4" fmla="*/ 1316890 h 6307982"/>
              <a:gd name="connsiteX5" fmla="*/ 60826 w 12376494"/>
              <a:gd name="connsiteY5" fmla="*/ 4542095 h 6307982"/>
              <a:gd name="connsiteX6" fmla="*/ 144079 w 12376494"/>
              <a:gd name="connsiteY6" fmla="*/ 5888744 h 6307982"/>
              <a:gd name="connsiteX7" fmla="*/ 1811499 w 12376494"/>
              <a:gd name="connsiteY7" fmla="*/ 5860679 h 6307982"/>
              <a:gd name="connsiteX8" fmla="*/ 3569467 w 12376494"/>
              <a:gd name="connsiteY8" fmla="*/ 5871365 h 6307982"/>
              <a:gd name="connsiteX9" fmla="*/ 5960686 w 12376494"/>
              <a:gd name="connsiteY9" fmla="*/ 6307982 h 6307982"/>
              <a:gd name="connsiteX10" fmla="*/ 6204288 w 12376494"/>
              <a:gd name="connsiteY10" fmla="*/ 5855596 h 6307982"/>
              <a:gd name="connsiteX11" fmla="*/ 9331480 w 12376494"/>
              <a:gd name="connsiteY11" fmla="*/ 5858811 h 6307982"/>
              <a:gd name="connsiteX12" fmla="*/ 10240382 w 12376494"/>
              <a:gd name="connsiteY12" fmla="*/ 5861686 h 6307982"/>
              <a:gd name="connsiteX13" fmla="*/ 11160321 w 12376494"/>
              <a:gd name="connsiteY13" fmla="*/ 5869553 h 6307982"/>
              <a:gd name="connsiteX14" fmla="*/ 12318404 w 12376494"/>
              <a:gd name="connsiteY14" fmla="*/ 5868507 h 6307982"/>
              <a:gd name="connsiteX15" fmla="*/ 12344048 w 12376494"/>
              <a:gd name="connsiteY15" fmla="*/ 2579572 h 6307982"/>
              <a:gd name="connsiteX16" fmla="*/ 12334699 w 12376494"/>
              <a:gd name="connsiteY16" fmla="*/ 123500 h 6307982"/>
              <a:gd name="connsiteX17" fmla="*/ 11878870 w 12376494"/>
              <a:gd name="connsiteY17" fmla="*/ 76222 h 6307982"/>
              <a:gd name="connsiteX18" fmla="*/ 10349912 w 12376494"/>
              <a:gd name="connsiteY18" fmla="*/ 69666 h 6307982"/>
              <a:gd name="connsiteX19" fmla="*/ 7832972 w 12376494"/>
              <a:gd name="connsiteY19" fmla="*/ 23097 h 6307982"/>
              <a:gd name="connsiteX20" fmla="*/ 2315832 w 12376494"/>
              <a:gd name="connsiteY20" fmla="*/ 0 h 6307982"/>
              <a:gd name="connsiteX0" fmla="*/ 2315832 w 12376494"/>
              <a:gd name="connsiteY0" fmla="*/ 0 h 6226946"/>
              <a:gd name="connsiteX1" fmla="*/ 870249 w 12376494"/>
              <a:gd name="connsiteY1" fmla="*/ 10760 h 6226946"/>
              <a:gd name="connsiteX2" fmla="*/ 90600 w 12376494"/>
              <a:gd name="connsiteY2" fmla="*/ 15958 h 6226946"/>
              <a:gd name="connsiteX3" fmla="*/ 90599 w 12376494"/>
              <a:gd name="connsiteY3" fmla="*/ 792072 h 6226946"/>
              <a:gd name="connsiteX4" fmla="*/ 71443 w 12376494"/>
              <a:gd name="connsiteY4" fmla="*/ 1316890 h 6226946"/>
              <a:gd name="connsiteX5" fmla="*/ 60826 w 12376494"/>
              <a:gd name="connsiteY5" fmla="*/ 4542095 h 6226946"/>
              <a:gd name="connsiteX6" fmla="*/ 144079 w 12376494"/>
              <a:gd name="connsiteY6" fmla="*/ 5888744 h 6226946"/>
              <a:gd name="connsiteX7" fmla="*/ 1811499 w 12376494"/>
              <a:gd name="connsiteY7" fmla="*/ 5860679 h 6226946"/>
              <a:gd name="connsiteX8" fmla="*/ 3569467 w 12376494"/>
              <a:gd name="connsiteY8" fmla="*/ 5871365 h 6226946"/>
              <a:gd name="connsiteX9" fmla="*/ 4400036 w 12376494"/>
              <a:gd name="connsiteY9" fmla="*/ 6226946 h 6226946"/>
              <a:gd name="connsiteX10" fmla="*/ 6204288 w 12376494"/>
              <a:gd name="connsiteY10" fmla="*/ 5855596 h 6226946"/>
              <a:gd name="connsiteX11" fmla="*/ 9331480 w 12376494"/>
              <a:gd name="connsiteY11" fmla="*/ 5858811 h 6226946"/>
              <a:gd name="connsiteX12" fmla="*/ 10240382 w 12376494"/>
              <a:gd name="connsiteY12" fmla="*/ 5861686 h 6226946"/>
              <a:gd name="connsiteX13" fmla="*/ 11160321 w 12376494"/>
              <a:gd name="connsiteY13" fmla="*/ 5869553 h 6226946"/>
              <a:gd name="connsiteX14" fmla="*/ 12318404 w 12376494"/>
              <a:gd name="connsiteY14" fmla="*/ 5868507 h 6226946"/>
              <a:gd name="connsiteX15" fmla="*/ 12344048 w 12376494"/>
              <a:gd name="connsiteY15" fmla="*/ 2579572 h 6226946"/>
              <a:gd name="connsiteX16" fmla="*/ 12334699 w 12376494"/>
              <a:gd name="connsiteY16" fmla="*/ 123500 h 6226946"/>
              <a:gd name="connsiteX17" fmla="*/ 11878870 w 12376494"/>
              <a:gd name="connsiteY17" fmla="*/ 76222 h 6226946"/>
              <a:gd name="connsiteX18" fmla="*/ 10349912 w 12376494"/>
              <a:gd name="connsiteY18" fmla="*/ 69666 h 6226946"/>
              <a:gd name="connsiteX19" fmla="*/ 7832972 w 12376494"/>
              <a:gd name="connsiteY19" fmla="*/ 23097 h 6226946"/>
              <a:gd name="connsiteX20" fmla="*/ 2315832 w 12376494"/>
              <a:gd name="connsiteY20" fmla="*/ 0 h 6226946"/>
              <a:gd name="connsiteX0" fmla="*/ 2315832 w 12376494"/>
              <a:gd name="connsiteY0" fmla="*/ 0 h 6226946"/>
              <a:gd name="connsiteX1" fmla="*/ 870249 w 12376494"/>
              <a:gd name="connsiteY1" fmla="*/ 10760 h 6226946"/>
              <a:gd name="connsiteX2" fmla="*/ 90600 w 12376494"/>
              <a:gd name="connsiteY2" fmla="*/ 15958 h 6226946"/>
              <a:gd name="connsiteX3" fmla="*/ 90599 w 12376494"/>
              <a:gd name="connsiteY3" fmla="*/ 792072 h 6226946"/>
              <a:gd name="connsiteX4" fmla="*/ 71443 w 12376494"/>
              <a:gd name="connsiteY4" fmla="*/ 1316890 h 6226946"/>
              <a:gd name="connsiteX5" fmla="*/ 60826 w 12376494"/>
              <a:gd name="connsiteY5" fmla="*/ 4542095 h 6226946"/>
              <a:gd name="connsiteX6" fmla="*/ 144079 w 12376494"/>
              <a:gd name="connsiteY6" fmla="*/ 5888744 h 6226946"/>
              <a:gd name="connsiteX7" fmla="*/ 1811499 w 12376494"/>
              <a:gd name="connsiteY7" fmla="*/ 5860679 h 6226946"/>
              <a:gd name="connsiteX8" fmla="*/ 3569467 w 12376494"/>
              <a:gd name="connsiteY8" fmla="*/ 5871365 h 6226946"/>
              <a:gd name="connsiteX9" fmla="*/ 4400036 w 12376494"/>
              <a:gd name="connsiteY9" fmla="*/ 6226946 h 6226946"/>
              <a:gd name="connsiteX10" fmla="*/ 4412432 w 12376494"/>
              <a:gd name="connsiteY10" fmla="*/ 5855596 h 6226946"/>
              <a:gd name="connsiteX11" fmla="*/ 9331480 w 12376494"/>
              <a:gd name="connsiteY11" fmla="*/ 5858811 h 6226946"/>
              <a:gd name="connsiteX12" fmla="*/ 10240382 w 12376494"/>
              <a:gd name="connsiteY12" fmla="*/ 5861686 h 6226946"/>
              <a:gd name="connsiteX13" fmla="*/ 11160321 w 12376494"/>
              <a:gd name="connsiteY13" fmla="*/ 5869553 h 6226946"/>
              <a:gd name="connsiteX14" fmla="*/ 12318404 w 12376494"/>
              <a:gd name="connsiteY14" fmla="*/ 5868507 h 6226946"/>
              <a:gd name="connsiteX15" fmla="*/ 12344048 w 12376494"/>
              <a:gd name="connsiteY15" fmla="*/ 2579572 h 6226946"/>
              <a:gd name="connsiteX16" fmla="*/ 12334699 w 12376494"/>
              <a:gd name="connsiteY16" fmla="*/ 123500 h 6226946"/>
              <a:gd name="connsiteX17" fmla="*/ 11878870 w 12376494"/>
              <a:gd name="connsiteY17" fmla="*/ 76222 h 6226946"/>
              <a:gd name="connsiteX18" fmla="*/ 10349912 w 12376494"/>
              <a:gd name="connsiteY18" fmla="*/ 69666 h 6226946"/>
              <a:gd name="connsiteX19" fmla="*/ 7832972 w 12376494"/>
              <a:gd name="connsiteY19" fmla="*/ 23097 h 6226946"/>
              <a:gd name="connsiteX20" fmla="*/ 2315832 w 12376494"/>
              <a:gd name="connsiteY20" fmla="*/ 0 h 6226946"/>
              <a:gd name="connsiteX0" fmla="*/ 2315832 w 12376494"/>
              <a:gd name="connsiteY0" fmla="*/ 0 h 6210739"/>
              <a:gd name="connsiteX1" fmla="*/ 870249 w 12376494"/>
              <a:gd name="connsiteY1" fmla="*/ 10760 h 6210739"/>
              <a:gd name="connsiteX2" fmla="*/ 90600 w 12376494"/>
              <a:gd name="connsiteY2" fmla="*/ 15958 h 6210739"/>
              <a:gd name="connsiteX3" fmla="*/ 90599 w 12376494"/>
              <a:gd name="connsiteY3" fmla="*/ 792072 h 6210739"/>
              <a:gd name="connsiteX4" fmla="*/ 71443 w 12376494"/>
              <a:gd name="connsiteY4" fmla="*/ 1316890 h 6210739"/>
              <a:gd name="connsiteX5" fmla="*/ 60826 w 12376494"/>
              <a:gd name="connsiteY5" fmla="*/ 4542095 h 6210739"/>
              <a:gd name="connsiteX6" fmla="*/ 144079 w 12376494"/>
              <a:gd name="connsiteY6" fmla="*/ 5888744 h 6210739"/>
              <a:gd name="connsiteX7" fmla="*/ 1811499 w 12376494"/>
              <a:gd name="connsiteY7" fmla="*/ 5860679 h 6210739"/>
              <a:gd name="connsiteX8" fmla="*/ 3569467 w 12376494"/>
              <a:gd name="connsiteY8" fmla="*/ 5871365 h 6210739"/>
              <a:gd name="connsiteX9" fmla="*/ 4053225 w 12376494"/>
              <a:gd name="connsiteY9" fmla="*/ 6210739 h 6210739"/>
              <a:gd name="connsiteX10" fmla="*/ 4412432 w 12376494"/>
              <a:gd name="connsiteY10" fmla="*/ 5855596 h 6210739"/>
              <a:gd name="connsiteX11" fmla="*/ 9331480 w 12376494"/>
              <a:gd name="connsiteY11" fmla="*/ 5858811 h 6210739"/>
              <a:gd name="connsiteX12" fmla="*/ 10240382 w 12376494"/>
              <a:gd name="connsiteY12" fmla="*/ 5861686 h 6210739"/>
              <a:gd name="connsiteX13" fmla="*/ 11160321 w 12376494"/>
              <a:gd name="connsiteY13" fmla="*/ 5869553 h 6210739"/>
              <a:gd name="connsiteX14" fmla="*/ 12318404 w 12376494"/>
              <a:gd name="connsiteY14" fmla="*/ 5868507 h 6210739"/>
              <a:gd name="connsiteX15" fmla="*/ 12344048 w 12376494"/>
              <a:gd name="connsiteY15" fmla="*/ 2579572 h 6210739"/>
              <a:gd name="connsiteX16" fmla="*/ 12334699 w 12376494"/>
              <a:gd name="connsiteY16" fmla="*/ 123500 h 6210739"/>
              <a:gd name="connsiteX17" fmla="*/ 11878870 w 12376494"/>
              <a:gd name="connsiteY17" fmla="*/ 76222 h 6210739"/>
              <a:gd name="connsiteX18" fmla="*/ 10349912 w 12376494"/>
              <a:gd name="connsiteY18" fmla="*/ 69666 h 6210739"/>
              <a:gd name="connsiteX19" fmla="*/ 7832972 w 12376494"/>
              <a:gd name="connsiteY19" fmla="*/ 23097 h 6210739"/>
              <a:gd name="connsiteX20" fmla="*/ 2315832 w 12376494"/>
              <a:gd name="connsiteY20" fmla="*/ 0 h 6210739"/>
              <a:gd name="connsiteX0" fmla="*/ 2278199 w 12338861"/>
              <a:gd name="connsiteY0" fmla="*/ 0 h 6210739"/>
              <a:gd name="connsiteX1" fmla="*/ 832616 w 12338861"/>
              <a:gd name="connsiteY1" fmla="*/ 10760 h 6210739"/>
              <a:gd name="connsiteX2" fmla="*/ 52967 w 12338861"/>
              <a:gd name="connsiteY2" fmla="*/ 15958 h 6210739"/>
              <a:gd name="connsiteX3" fmla="*/ 52966 w 12338861"/>
              <a:gd name="connsiteY3" fmla="*/ 792072 h 6210739"/>
              <a:gd name="connsiteX4" fmla="*/ 33810 w 12338861"/>
              <a:gd name="connsiteY4" fmla="*/ 1316890 h 6210739"/>
              <a:gd name="connsiteX5" fmla="*/ 23193 w 12338861"/>
              <a:gd name="connsiteY5" fmla="*/ 4542095 h 6210739"/>
              <a:gd name="connsiteX6" fmla="*/ 106446 w 12338861"/>
              <a:gd name="connsiteY6" fmla="*/ 5888744 h 6210739"/>
              <a:gd name="connsiteX7" fmla="*/ 1253649 w 12338861"/>
              <a:gd name="connsiteY7" fmla="*/ 5860679 h 6210739"/>
              <a:gd name="connsiteX8" fmla="*/ 3531834 w 12338861"/>
              <a:gd name="connsiteY8" fmla="*/ 5871365 h 6210739"/>
              <a:gd name="connsiteX9" fmla="*/ 4015592 w 12338861"/>
              <a:gd name="connsiteY9" fmla="*/ 6210739 h 6210739"/>
              <a:gd name="connsiteX10" fmla="*/ 4374799 w 12338861"/>
              <a:gd name="connsiteY10" fmla="*/ 5855596 h 6210739"/>
              <a:gd name="connsiteX11" fmla="*/ 9293847 w 12338861"/>
              <a:gd name="connsiteY11" fmla="*/ 5858811 h 6210739"/>
              <a:gd name="connsiteX12" fmla="*/ 10202749 w 12338861"/>
              <a:gd name="connsiteY12" fmla="*/ 5861686 h 6210739"/>
              <a:gd name="connsiteX13" fmla="*/ 11122688 w 12338861"/>
              <a:gd name="connsiteY13" fmla="*/ 5869553 h 6210739"/>
              <a:gd name="connsiteX14" fmla="*/ 12280771 w 12338861"/>
              <a:gd name="connsiteY14" fmla="*/ 5868507 h 6210739"/>
              <a:gd name="connsiteX15" fmla="*/ 12306415 w 12338861"/>
              <a:gd name="connsiteY15" fmla="*/ 2579572 h 6210739"/>
              <a:gd name="connsiteX16" fmla="*/ 12297066 w 12338861"/>
              <a:gd name="connsiteY16" fmla="*/ 123500 h 6210739"/>
              <a:gd name="connsiteX17" fmla="*/ 11841237 w 12338861"/>
              <a:gd name="connsiteY17" fmla="*/ 76222 h 6210739"/>
              <a:gd name="connsiteX18" fmla="*/ 10312279 w 12338861"/>
              <a:gd name="connsiteY18" fmla="*/ 69666 h 6210739"/>
              <a:gd name="connsiteX19" fmla="*/ 7795339 w 12338861"/>
              <a:gd name="connsiteY19" fmla="*/ 23097 h 6210739"/>
              <a:gd name="connsiteX20" fmla="*/ 2278199 w 12338861"/>
              <a:gd name="connsiteY20" fmla="*/ 0 h 6210739"/>
              <a:gd name="connsiteX0" fmla="*/ 2278199 w 12338861"/>
              <a:gd name="connsiteY0" fmla="*/ 0 h 6210739"/>
              <a:gd name="connsiteX1" fmla="*/ 832616 w 12338861"/>
              <a:gd name="connsiteY1" fmla="*/ 10760 h 6210739"/>
              <a:gd name="connsiteX2" fmla="*/ 52967 w 12338861"/>
              <a:gd name="connsiteY2" fmla="*/ 15958 h 6210739"/>
              <a:gd name="connsiteX3" fmla="*/ 52966 w 12338861"/>
              <a:gd name="connsiteY3" fmla="*/ 792072 h 6210739"/>
              <a:gd name="connsiteX4" fmla="*/ 33810 w 12338861"/>
              <a:gd name="connsiteY4" fmla="*/ 1316890 h 6210739"/>
              <a:gd name="connsiteX5" fmla="*/ 23193 w 12338861"/>
              <a:gd name="connsiteY5" fmla="*/ 4542095 h 6210739"/>
              <a:gd name="connsiteX6" fmla="*/ 106446 w 12338861"/>
              <a:gd name="connsiteY6" fmla="*/ 5888744 h 6210739"/>
              <a:gd name="connsiteX7" fmla="*/ 1253649 w 12338861"/>
              <a:gd name="connsiteY7" fmla="*/ 5860679 h 6210739"/>
              <a:gd name="connsiteX8" fmla="*/ 2867119 w 12338861"/>
              <a:gd name="connsiteY8" fmla="*/ 5855158 h 6210739"/>
              <a:gd name="connsiteX9" fmla="*/ 4015592 w 12338861"/>
              <a:gd name="connsiteY9" fmla="*/ 6210739 h 6210739"/>
              <a:gd name="connsiteX10" fmla="*/ 4374799 w 12338861"/>
              <a:gd name="connsiteY10" fmla="*/ 5855596 h 6210739"/>
              <a:gd name="connsiteX11" fmla="*/ 9293847 w 12338861"/>
              <a:gd name="connsiteY11" fmla="*/ 5858811 h 6210739"/>
              <a:gd name="connsiteX12" fmla="*/ 10202749 w 12338861"/>
              <a:gd name="connsiteY12" fmla="*/ 5861686 h 6210739"/>
              <a:gd name="connsiteX13" fmla="*/ 11122688 w 12338861"/>
              <a:gd name="connsiteY13" fmla="*/ 5869553 h 6210739"/>
              <a:gd name="connsiteX14" fmla="*/ 12280771 w 12338861"/>
              <a:gd name="connsiteY14" fmla="*/ 5868507 h 6210739"/>
              <a:gd name="connsiteX15" fmla="*/ 12306415 w 12338861"/>
              <a:gd name="connsiteY15" fmla="*/ 2579572 h 6210739"/>
              <a:gd name="connsiteX16" fmla="*/ 12297066 w 12338861"/>
              <a:gd name="connsiteY16" fmla="*/ 123500 h 6210739"/>
              <a:gd name="connsiteX17" fmla="*/ 11841237 w 12338861"/>
              <a:gd name="connsiteY17" fmla="*/ 76222 h 6210739"/>
              <a:gd name="connsiteX18" fmla="*/ 10312279 w 12338861"/>
              <a:gd name="connsiteY18" fmla="*/ 69666 h 6210739"/>
              <a:gd name="connsiteX19" fmla="*/ 7795339 w 12338861"/>
              <a:gd name="connsiteY19" fmla="*/ 23097 h 6210739"/>
              <a:gd name="connsiteX20" fmla="*/ 2278199 w 12338861"/>
              <a:gd name="connsiteY20" fmla="*/ 0 h 6210739"/>
              <a:gd name="connsiteX0" fmla="*/ 2278199 w 12338861"/>
              <a:gd name="connsiteY0" fmla="*/ 0 h 6178324"/>
              <a:gd name="connsiteX1" fmla="*/ 832616 w 12338861"/>
              <a:gd name="connsiteY1" fmla="*/ 10760 h 6178324"/>
              <a:gd name="connsiteX2" fmla="*/ 52967 w 12338861"/>
              <a:gd name="connsiteY2" fmla="*/ 15958 h 6178324"/>
              <a:gd name="connsiteX3" fmla="*/ 52966 w 12338861"/>
              <a:gd name="connsiteY3" fmla="*/ 792072 h 6178324"/>
              <a:gd name="connsiteX4" fmla="*/ 33810 w 12338861"/>
              <a:gd name="connsiteY4" fmla="*/ 1316890 h 6178324"/>
              <a:gd name="connsiteX5" fmla="*/ 23193 w 12338861"/>
              <a:gd name="connsiteY5" fmla="*/ 4542095 h 6178324"/>
              <a:gd name="connsiteX6" fmla="*/ 106446 w 12338861"/>
              <a:gd name="connsiteY6" fmla="*/ 5888744 h 6178324"/>
              <a:gd name="connsiteX7" fmla="*/ 1253649 w 12338861"/>
              <a:gd name="connsiteY7" fmla="*/ 5860679 h 6178324"/>
              <a:gd name="connsiteX8" fmla="*/ 2867119 w 12338861"/>
              <a:gd name="connsiteY8" fmla="*/ 5855158 h 6178324"/>
              <a:gd name="connsiteX9" fmla="*/ 3350877 w 12338861"/>
              <a:gd name="connsiteY9" fmla="*/ 6178324 h 6178324"/>
              <a:gd name="connsiteX10" fmla="*/ 4374799 w 12338861"/>
              <a:gd name="connsiteY10" fmla="*/ 5855596 h 6178324"/>
              <a:gd name="connsiteX11" fmla="*/ 9293847 w 12338861"/>
              <a:gd name="connsiteY11" fmla="*/ 5858811 h 6178324"/>
              <a:gd name="connsiteX12" fmla="*/ 10202749 w 12338861"/>
              <a:gd name="connsiteY12" fmla="*/ 5861686 h 6178324"/>
              <a:gd name="connsiteX13" fmla="*/ 11122688 w 12338861"/>
              <a:gd name="connsiteY13" fmla="*/ 5869553 h 6178324"/>
              <a:gd name="connsiteX14" fmla="*/ 12280771 w 12338861"/>
              <a:gd name="connsiteY14" fmla="*/ 5868507 h 6178324"/>
              <a:gd name="connsiteX15" fmla="*/ 12306415 w 12338861"/>
              <a:gd name="connsiteY15" fmla="*/ 2579572 h 6178324"/>
              <a:gd name="connsiteX16" fmla="*/ 12297066 w 12338861"/>
              <a:gd name="connsiteY16" fmla="*/ 123500 h 6178324"/>
              <a:gd name="connsiteX17" fmla="*/ 11841237 w 12338861"/>
              <a:gd name="connsiteY17" fmla="*/ 76222 h 6178324"/>
              <a:gd name="connsiteX18" fmla="*/ 10312279 w 12338861"/>
              <a:gd name="connsiteY18" fmla="*/ 69666 h 6178324"/>
              <a:gd name="connsiteX19" fmla="*/ 7795339 w 12338861"/>
              <a:gd name="connsiteY19" fmla="*/ 23097 h 6178324"/>
              <a:gd name="connsiteX20" fmla="*/ 2278199 w 12338861"/>
              <a:gd name="connsiteY20" fmla="*/ 0 h 6178324"/>
              <a:gd name="connsiteX0" fmla="*/ 2278199 w 12338861"/>
              <a:gd name="connsiteY0" fmla="*/ 0 h 6178324"/>
              <a:gd name="connsiteX1" fmla="*/ 832616 w 12338861"/>
              <a:gd name="connsiteY1" fmla="*/ 10760 h 6178324"/>
              <a:gd name="connsiteX2" fmla="*/ 52967 w 12338861"/>
              <a:gd name="connsiteY2" fmla="*/ 15958 h 6178324"/>
              <a:gd name="connsiteX3" fmla="*/ 52966 w 12338861"/>
              <a:gd name="connsiteY3" fmla="*/ 792072 h 6178324"/>
              <a:gd name="connsiteX4" fmla="*/ 33810 w 12338861"/>
              <a:gd name="connsiteY4" fmla="*/ 1316890 h 6178324"/>
              <a:gd name="connsiteX5" fmla="*/ 23193 w 12338861"/>
              <a:gd name="connsiteY5" fmla="*/ 4542095 h 6178324"/>
              <a:gd name="connsiteX6" fmla="*/ 106446 w 12338861"/>
              <a:gd name="connsiteY6" fmla="*/ 5888744 h 6178324"/>
              <a:gd name="connsiteX7" fmla="*/ 1253649 w 12338861"/>
              <a:gd name="connsiteY7" fmla="*/ 5860679 h 6178324"/>
              <a:gd name="connsiteX8" fmla="*/ 2867119 w 12338861"/>
              <a:gd name="connsiteY8" fmla="*/ 5855158 h 6178324"/>
              <a:gd name="connsiteX9" fmla="*/ 3350877 w 12338861"/>
              <a:gd name="connsiteY9" fmla="*/ 6178324 h 6178324"/>
              <a:gd name="connsiteX10" fmla="*/ 3594480 w 12338861"/>
              <a:gd name="connsiteY10" fmla="*/ 5823181 h 6178324"/>
              <a:gd name="connsiteX11" fmla="*/ 9293847 w 12338861"/>
              <a:gd name="connsiteY11" fmla="*/ 5858811 h 6178324"/>
              <a:gd name="connsiteX12" fmla="*/ 10202749 w 12338861"/>
              <a:gd name="connsiteY12" fmla="*/ 5861686 h 6178324"/>
              <a:gd name="connsiteX13" fmla="*/ 11122688 w 12338861"/>
              <a:gd name="connsiteY13" fmla="*/ 5869553 h 6178324"/>
              <a:gd name="connsiteX14" fmla="*/ 12280771 w 12338861"/>
              <a:gd name="connsiteY14" fmla="*/ 5868507 h 6178324"/>
              <a:gd name="connsiteX15" fmla="*/ 12306415 w 12338861"/>
              <a:gd name="connsiteY15" fmla="*/ 2579572 h 6178324"/>
              <a:gd name="connsiteX16" fmla="*/ 12297066 w 12338861"/>
              <a:gd name="connsiteY16" fmla="*/ 123500 h 6178324"/>
              <a:gd name="connsiteX17" fmla="*/ 11841237 w 12338861"/>
              <a:gd name="connsiteY17" fmla="*/ 76222 h 6178324"/>
              <a:gd name="connsiteX18" fmla="*/ 10312279 w 12338861"/>
              <a:gd name="connsiteY18" fmla="*/ 69666 h 6178324"/>
              <a:gd name="connsiteX19" fmla="*/ 7795339 w 12338861"/>
              <a:gd name="connsiteY19" fmla="*/ 23097 h 6178324"/>
              <a:gd name="connsiteX20" fmla="*/ 2278199 w 12338861"/>
              <a:gd name="connsiteY20" fmla="*/ 0 h 6178324"/>
              <a:gd name="connsiteX0" fmla="*/ 2278199 w 12338861"/>
              <a:gd name="connsiteY0" fmla="*/ 0 h 6178324"/>
              <a:gd name="connsiteX1" fmla="*/ 832616 w 12338861"/>
              <a:gd name="connsiteY1" fmla="*/ 10760 h 6178324"/>
              <a:gd name="connsiteX2" fmla="*/ 52967 w 12338861"/>
              <a:gd name="connsiteY2" fmla="*/ 15958 h 6178324"/>
              <a:gd name="connsiteX3" fmla="*/ 52966 w 12338861"/>
              <a:gd name="connsiteY3" fmla="*/ 792072 h 6178324"/>
              <a:gd name="connsiteX4" fmla="*/ 33810 w 12338861"/>
              <a:gd name="connsiteY4" fmla="*/ 1316890 h 6178324"/>
              <a:gd name="connsiteX5" fmla="*/ 23193 w 12338861"/>
              <a:gd name="connsiteY5" fmla="*/ 4542095 h 6178324"/>
              <a:gd name="connsiteX6" fmla="*/ 106446 w 12338861"/>
              <a:gd name="connsiteY6" fmla="*/ 5888744 h 6178324"/>
              <a:gd name="connsiteX7" fmla="*/ 1253649 w 12338861"/>
              <a:gd name="connsiteY7" fmla="*/ 5860679 h 6178324"/>
              <a:gd name="connsiteX8" fmla="*/ 2867119 w 12338861"/>
              <a:gd name="connsiteY8" fmla="*/ 5855158 h 6178324"/>
              <a:gd name="connsiteX9" fmla="*/ 3350877 w 12338861"/>
              <a:gd name="connsiteY9" fmla="*/ 6178324 h 6178324"/>
              <a:gd name="connsiteX10" fmla="*/ 3594480 w 12338861"/>
              <a:gd name="connsiteY10" fmla="*/ 5823181 h 6178324"/>
              <a:gd name="connsiteX11" fmla="*/ 7964411 w 12338861"/>
              <a:gd name="connsiteY11" fmla="*/ 5858811 h 6178324"/>
              <a:gd name="connsiteX12" fmla="*/ 10202749 w 12338861"/>
              <a:gd name="connsiteY12" fmla="*/ 5861686 h 6178324"/>
              <a:gd name="connsiteX13" fmla="*/ 11122688 w 12338861"/>
              <a:gd name="connsiteY13" fmla="*/ 5869553 h 6178324"/>
              <a:gd name="connsiteX14" fmla="*/ 12280771 w 12338861"/>
              <a:gd name="connsiteY14" fmla="*/ 5868507 h 6178324"/>
              <a:gd name="connsiteX15" fmla="*/ 12306415 w 12338861"/>
              <a:gd name="connsiteY15" fmla="*/ 2579572 h 6178324"/>
              <a:gd name="connsiteX16" fmla="*/ 12297066 w 12338861"/>
              <a:gd name="connsiteY16" fmla="*/ 123500 h 6178324"/>
              <a:gd name="connsiteX17" fmla="*/ 11841237 w 12338861"/>
              <a:gd name="connsiteY17" fmla="*/ 76222 h 6178324"/>
              <a:gd name="connsiteX18" fmla="*/ 10312279 w 12338861"/>
              <a:gd name="connsiteY18" fmla="*/ 69666 h 6178324"/>
              <a:gd name="connsiteX19" fmla="*/ 7795339 w 12338861"/>
              <a:gd name="connsiteY19" fmla="*/ 23097 h 6178324"/>
              <a:gd name="connsiteX20" fmla="*/ 2278199 w 12338861"/>
              <a:gd name="connsiteY20" fmla="*/ 0 h 6178324"/>
              <a:gd name="connsiteX0" fmla="*/ 2278199 w 12338861"/>
              <a:gd name="connsiteY0" fmla="*/ 0 h 6178324"/>
              <a:gd name="connsiteX1" fmla="*/ 832616 w 12338861"/>
              <a:gd name="connsiteY1" fmla="*/ 10760 h 6178324"/>
              <a:gd name="connsiteX2" fmla="*/ 52967 w 12338861"/>
              <a:gd name="connsiteY2" fmla="*/ 15958 h 6178324"/>
              <a:gd name="connsiteX3" fmla="*/ 52966 w 12338861"/>
              <a:gd name="connsiteY3" fmla="*/ 792072 h 6178324"/>
              <a:gd name="connsiteX4" fmla="*/ 33810 w 12338861"/>
              <a:gd name="connsiteY4" fmla="*/ 1316890 h 6178324"/>
              <a:gd name="connsiteX5" fmla="*/ 23193 w 12338861"/>
              <a:gd name="connsiteY5" fmla="*/ 4542095 h 6178324"/>
              <a:gd name="connsiteX6" fmla="*/ 106446 w 12338861"/>
              <a:gd name="connsiteY6" fmla="*/ 5888744 h 6178324"/>
              <a:gd name="connsiteX7" fmla="*/ 1253649 w 12338861"/>
              <a:gd name="connsiteY7" fmla="*/ 5860679 h 6178324"/>
              <a:gd name="connsiteX8" fmla="*/ 2867119 w 12338861"/>
              <a:gd name="connsiteY8" fmla="*/ 5855158 h 6178324"/>
              <a:gd name="connsiteX9" fmla="*/ 3350877 w 12338861"/>
              <a:gd name="connsiteY9" fmla="*/ 6178324 h 6178324"/>
              <a:gd name="connsiteX10" fmla="*/ 3594480 w 12338861"/>
              <a:gd name="connsiteY10" fmla="*/ 5823181 h 6178324"/>
              <a:gd name="connsiteX11" fmla="*/ 7964411 w 12338861"/>
              <a:gd name="connsiteY11" fmla="*/ 5858811 h 6178324"/>
              <a:gd name="connsiteX12" fmla="*/ 11122688 w 12338861"/>
              <a:gd name="connsiteY12" fmla="*/ 5869553 h 6178324"/>
              <a:gd name="connsiteX13" fmla="*/ 12280771 w 12338861"/>
              <a:gd name="connsiteY13" fmla="*/ 5868507 h 6178324"/>
              <a:gd name="connsiteX14" fmla="*/ 12306415 w 12338861"/>
              <a:gd name="connsiteY14" fmla="*/ 2579572 h 6178324"/>
              <a:gd name="connsiteX15" fmla="*/ 12297066 w 12338861"/>
              <a:gd name="connsiteY15" fmla="*/ 123500 h 6178324"/>
              <a:gd name="connsiteX16" fmla="*/ 11841237 w 12338861"/>
              <a:gd name="connsiteY16" fmla="*/ 76222 h 6178324"/>
              <a:gd name="connsiteX17" fmla="*/ 10312279 w 12338861"/>
              <a:gd name="connsiteY17" fmla="*/ 69666 h 6178324"/>
              <a:gd name="connsiteX18" fmla="*/ 7795339 w 12338861"/>
              <a:gd name="connsiteY18" fmla="*/ 23097 h 6178324"/>
              <a:gd name="connsiteX19" fmla="*/ 2278199 w 12338861"/>
              <a:gd name="connsiteY19" fmla="*/ 0 h 6178324"/>
              <a:gd name="connsiteX0" fmla="*/ 2278199 w 12338861"/>
              <a:gd name="connsiteY0" fmla="*/ 0 h 6220585"/>
              <a:gd name="connsiteX1" fmla="*/ 832616 w 12338861"/>
              <a:gd name="connsiteY1" fmla="*/ 10760 h 6220585"/>
              <a:gd name="connsiteX2" fmla="*/ 52967 w 12338861"/>
              <a:gd name="connsiteY2" fmla="*/ 15958 h 6220585"/>
              <a:gd name="connsiteX3" fmla="*/ 52966 w 12338861"/>
              <a:gd name="connsiteY3" fmla="*/ 792072 h 6220585"/>
              <a:gd name="connsiteX4" fmla="*/ 33810 w 12338861"/>
              <a:gd name="connsiteY4" fmla="*/ 1316890 h 6220585"/>
              <a:gd name="connsiteX5" fmla="*/ 23193 w 12338861"/>
              <a:gd name="connsiteY5" fmla="*/ 4542095 h 6220585"/>
              <a:gd name="connsiteX6" fmla="*/ 106446 w 12338861"/>
              <a:gd name="connsiteY6" fmla="*/ 5888744 h 6220585"/>
              <a:gd name="connsiteX7" fmla="*/ 1253649 w 12338861"/>
              <a:gd name="connsiteY7" fmla="*/ 5860679 h 6220585"/>
              <a:gd name="connsiteX8" fmla="*/ 2867119 w 12338861"/>
              <a:gd name="connsiteY8" fmla="*/ 5855158 h 6220585"/>
              <a:gd name="connsiteX9" fmla="*/ 3350884 w 12338861"/>
              <a:gd name="connsiteY9" fmla="*/ 6220586 h 6220585"/>
              <a:gd name="connsiteX10" fmla="*/ 3594480 w 12338861"/>
              <a:gd name="connsiteY10" fmla="*/ 5823181 h 6220585"/>
              <a:gd name="connsiteX11" fmla="*/ 7964411 w 12338861"/>
              <a:gd name="connsiteY11" fmla="*/ 5858811 h 6220585"/>
              <a:gd name="connsiteX12" fmla="*/ 11122688 w 12338861"/>
              <a:gd name="connsiteY12" fmla="*/ 5869553 h 6220585"/>
              <a:gd name="connsiteX13" fmla="*/ 12280771 w 12338861"/>
              <a:gd name="connsiteY13" fmla="*/ 5868507 h 6220585"/>
              <a:gd name="connsiteX14" fmla="*/ 12306415 w 12338861"/>
              <a:gd name="connsiteY14" fmla="*/ 2579572 h 6220585"/>
              <a:gd name="connsiteX15" fmla="*/ 12297066 w 12338861"/>
              <a:gd name="connsiteY15" fmla="*/ 123500 h 6220585"/>
              <a:gd name="connsiteX16" fmla="*/ 11841237 w 12338861"/>
              <a:gd name="connsiteY16" fmla="*/ 76222 h 6220585"/>
              <a:gd name="connsiteX17" fmla="*/ 10312279 w 12338861"/>
              <a:gd name="connsiteY17" fmla="*/ 69666 h 6220585"/>
              <a:gd name="connsiteX18" fmla="*/ 7795339 w 12338861"/>
              <a:gd name="connsiteY18" fmla="*/ 23097 h 6220585"/>
              <a:gd name="connsiteX19" fmla="*/ 2278199 w 12338861"/>
              <a:gd name="connsiteY19" fmla="*/ 0 h 6220585"/>
              <a:gd name="connsiteX0" fmla="*/ 2278199 w 12338861"/>
              <a:gd name="connsiteY0" fmla="*/ 0 h 6220586"/>
              <a:gd name="connsiteX1" fmla="*/ 832616 w 12338861"/>
              <a:gd name="connsiteY1" fmla="*/ 10760 h 6220586"/>
              <a:gd name="connsiteX2" fmla="*/ 52967 w 12338861"/>
              <a:gd name="connsiteY2" fmla="*/ 15958 h 6220586"/>
              <a:gd name="connsiteX3" fmla="*/ 52966 w 12338861"/>
              <a:gd name="connsiteY3" fmla="*/ 792072 h 6220586"/>
              <a:gd name="connsiteX4" fmla="*/ 33810 w 12338861"/>
              <a:gd name="connsiteY4" fmla="*/ 1316890 h 6220586"/>
              <a:gd name="connsiteX5" fmla="*/ 23193 w 12338861"/>
              <a:gd name="connsiteY5" fmla="*/ 4542095 h 6220586"/>
              <a:gd name="connsiteX6" fmla="*/ 106446 w 12338861"/>
              <a:gd name="connsiteY6" fmla="*/ 5888744 h 6220586"/>
              <a:gd name="connsiteX7" fmla="*/ 1253649 w 12338861"/>
              <a:gd name="connsiteY7" fmla="*/ 5860679 h 6220586"/>
              <a:gd name="connsiteX8" fmla="*/ 2867119 w 12338861"/>
              <a:gd name="connsiteY8" fmla="*/ 5855158 h 6220586"/>
              <a:gd name="connsiteX9" fmla="*/ 3350884 w 12338861"/>
              <a:gd name="connsiteY9" fmla="*/ 6220586 h 6220586"/>
              <a:gd name="connsiteX10" fmla="*/ 3594480 w 12338861"/>
              <a:gd name="connsiteY10" fmla="*/ 5823181 h 6220586"/>
              <a:gd name="connsiteX11" fmla="*/ 7964411 w 12338861"/>
              <a:gd name="connsiteY11" fmla="*/ 5858811 h 6220586"/>
              <a:gd name="connsiteX12" fmla="*/ 11122688 w 12338861"/>
              <a:gd name="connsiteY12" fmla="*/ 5869553 h 6220586"/>
              <a:gd name="connsiteX13" fmla="*/ 12280771 w 12338861"/>
              <a:gd name="connsiteY13" fmla="*/ 5868507 h 6220586"/>
              <a:gd name="connsiteX14" fmla="*/ 12306415 w 12338861"/>
              <a:gd name="connsiteY14" fmla="*/ 2579572 h 6220586"/>
              <a:gd name="connsiteX15" fmla="*/ 12297066 w 12338861"/>
              <a:gd name="connsiteY15" fmla="*/ 123500 h 6220586"/>
              <a:gd name="connsiteX16" fmla="*/ 11841237 w 12338861"/>
              <a:gd name="connsiteY16" fmla="*/ 76222 h 6220586"/>
              <a:gd name="connsiteX17" fmla="*/ 10312279 w 12338861"/>
              <a:gd name="connsiteY17" fmla="*/ 69666 h 6220586"/>
              <a:gd name="connsiteX18" fmla="*/ 7795339 w 12338861"/>
              <a:gd name="connsiteY18" fmla="*/ 23097 h 6220586"/>
              <a:gd name="connsiteX19" fmla="*/ 2278199 w 12338861"/>
              <a:gd name="connsiteY19" fmla="*/ 0 h 6220586"/>
              <a:gd name="connsiteX0" fmla="*/ 2278199 w 12338861"/>
              <a:gd name="connsiteY0" fmla="*/ 0 h 6220586"/>
              <a:gd name="connsiteX1" fmla="*/ 832616 w 12338861"/>
              <a:gd name="connsiteY1" fmla="*/ 10760 h 6220586"/>
              <a:gd name="connsiteX2" fmla="*/ 52967 w 12338861"/>
              <a:gd name="connsiteY2" fmla="*/ 15958 h 6220586"/>
              <a:gd name="connsiteX3" fmla="*/ 52966 w 12338861"/>
              <a:gd name="connsiteY3" fmla="*/ 792072 h 6220586"/>
              <a:gd name="connsiteX4" fmla="*/ 33810 w 12338861"/>
              <a:gd name="connsiteY4" fmla="*/ 1316890 h 6220586"/>
              <a:gd name="connsiteX5" fmla="*/ 23193 w 12338861"/>
              <a:gd name="connsiteY5" fmla="*/ 4542095 h 6220586"/>
              <a:gd name="connsiteX6" fmla="*/ 106446 w 12338861"/>
              <a:gd name="connsiteY6" fmla="*/ 5888744 h 6220586"/>
              <a:gd name="connsiteX7" fmla="*/ 1253649 w 12338861"/>
              <a:gd name="connsiteY7" fmla="*/ 5860679 h 6220586"/>
              <a:gd name="connsiteX8" fmla="*/ 2867119 w 12338861"/>
              <a:gd name="connsiteY8" fmla="*/ 5855158 h 6220586"/>
              <a:gd name="connsiteX9" fmla="*/ 3350884 w 12338861"/>
              <a:gd name="connsiteY9" fmla="*/ 6220586 h 6220586"/>
              <a:gd name="connsiteX10" fmla="*/ 3594480 w 12338861"/>
              <a:gd name="connsiteY10" fmla="*/ 5823181 h 6220586"/>
              <a:gd name="connsiteX11" fmla="*/ 7964411 w 12338861"/>
              <a:gd name="connsiteY11" fmla="*/ 5858811 h 6220586"/>
              <a:gd name="connsiteX12" fmla="*/ 11122688 w 12338861"/>
              <a:gd name="connsiteY12" fmla="*/ 5869553 h 6220586"/>
              <a:gd name="connsiteX13" fmla="*/ 12280771 w 12338861"/>
              <a:gd name="connsiteY13" fmla="*/ 5868507 h 6220586"/>
              <a:gd name="connsiteX14" fmla="*/ 12306415 w 12338861"/>
              <a:gd name="connsiteY14" fmla="*/ 2579572 h 6220586"/>
              <a:gd name="connsiteX15" fmla="*/ 12297066 w 12338861"/>
              <a:gd name="connsiteY15" fmla="*/ 123500 h 6220586"/>
              <a:gd name="connsiteX16" fmla="*/ 11841237 w 12338861"/>
              <a:gd name="connsiteY16" fmla="*/ 76222 h 6220586"/>
              <a:gd name="connsiteX17" fmla="*/ 10312279 w 12338861"/>
              <a:gd name="connsiteY17" fmla="*/ 69666 h 6220586"/>
              <a:gd name="connsiteX18" fmla="*/ 7795339 w 12338861"/>
              <a:gd name="connsiteY18" fmla="*/ 23097 h 6220586"/>
              <a:gd name="connsiteX19" fmla="*/ 2278199 w 12338861"/>
              <a:gd name="connsiteY19" fmla="*/ 0 h 6220586"/>
              <a:gd name="connsiteX0" fmla="*/ 2306734 w 12367396"/>
              <a:gd name="connsiteY0" fmla="*/ 0 h 6220586"/>
              <a:gd name="connsiteX1" fmla="*/ 861151 w 12367396"/>
              <a:gd name="connsiteY1" fmla="*/ 10760 h 6220586"/>
              <a:gd name="connsiteX2" fmla="*/ 81502 w 12367396"/>
              <a:gd name="connsiteY2" fmla="*/ 15958 h 6220586"/>
              <a:gd name="connsiteX3" fmla="*/ 81501 w 12367396"/>
              <a:gd name="connsiteY3" fmla="*/ 792072 h 6220586"/>
              <a:gd name="connsiteX4" fmla="*/ 62345 w 12367396"/>
              <a:gd name="connsiteY4" fmla="*/ 1316890 h 6220586"/>
              <a:gd name="connsiteX5" fmla="*/ 51728 w 12367396"/>
              <a:gd name="connsiteY5" fmla="*/ 4542095 h 6220586"/>
              <a:gd name="connsiteX6" fmla="*/ 93112 w 12367396"/>
              <a:gd name="connsiteY6" fmla="*/ 5865265 h 6220586"/>
              <a:gd name="connsiteX7" fmla="*/ 1282184 w 12367396"/>
              <a:gd name="connsiteY7" fmla="*/ 5860679 h 6220586"/>
              <a:gd name="connsiteX8" fmla="*/ 2895654 w 12367396"/>
              <a:gd name="connsiteY8" fmla="*/ 5855158 h 6220586"/>
              <a:gd name="connsiteX9" fmla="*/ 3379419 w 12367396"/>
              <a:gd name="connsiteY9" fmla="*/ 6220586 h 6220586"/>
              <a:gd name="connsiteX10" fmla="*/ 3623015 w 12367396"/>
              <a:gd name="connsiteY10" fmla="*/ 5823181 h 6220586"/>
              <a:gd name="connsiteX11" fmla="*/ 7992946 w 12367396"/>
              <a:gd name="connsiteY11" fmla="*/ 5858811 h 6220586"/>
              <a:gd name="connsiteX12" fmla="*/ 11151223 w 12367396"/>
              <a:gd name="connsiteY12" fmla="*/ 5869553 h 6220586"/>
              <a:gd name="connsiteX13" fmla="*/ 12309306 w 12367396"/>
              <a:gd name="connsiteY13" fmla="*/ 5868507 h 6220586"/>
              <a:gd name="connsiteX14" fmla="*/ 12334950 w 12367396"/>
              <a:gd name="connsiteY14" fmla="*/ 2579572 h 6220586"/>
              <a:gd name="connsiteX15" fmla="*/ 12325601 w 12367396"/>
              <a:gd name="connsiteY15" fmla="*/ 123500 h 6220586"/>
              <a:gd name="connsiteX16" fmla="*/ 11869772 w 12367396"/>
              <a:gd name="connsiteY16" fmla="*/ 76222 h 6220586"/>
              <a:gd name="connsiteX17" fmla="*/ 10340814 w 12367396"/>
              <a:gd name="connsiteY17" fmla="*/ 69666 h 6220586"/>
              <a:gd name="connsiteX18" fmla="*/ 7823874 w 12367396"/>
              <a:gd name="connsiteY18" fmla="*/ 23097 h 6220586"/>
              <a:gd name="connsiteX19" fmla="*/ 2306734 w 12367396"/>
              <a:gd name="connsiteY19" fmla="*/ 0 h 6220586"/>
              <a:gd name="connsiteX0" fmla="*/ 2335523 w 12396185"/>
              <a:gd name="connsiteY0" fmla="*/ 0 h 6220586"/>
              <a:gd name="connsiteX1" fmla="*/ 889940 w 12396185"/>
              <a:gd name="connsiteY1" fmla="*/ 10760 h 6220586"/>
              <a:gd name="connsiteX2" fmla="*/ 110291 w 12396185"/>
              <a:gd name="connsiteY2" fmla="*/ 15958 h 6220586"/>
              <a:gd name="connsiteX3" fmla="*/ 110290 w 12396185"/>
              <a:gd name="connsiteY3" fmla="*/ 792072 h 6220586"/>
              <a:gd name="connsiteX4" fmla="*/ 91134 w 12396185"/>
              <a:gd name="connsiteY4" fmla="*/ 1316890 h 6220586"/>
              <a:gd name="connsiteX5" fmla="*/ 80517 w 12396185"/>
              <a:gd name="connsiteY5" fmla="*/ 4542095 h 6220586"/>
              <a:gd name="connsiteX6" fmla="*/ 121901 w 12396185"/>
              <a:gd name="connsiteY6" fmla="*/ 5865265 h 6220586"/>
              <a:gd name="connsiteX7" fmla="*/ 1310973 w 12396185"/>
              <a:gd name="connsiteY7" fmla="*/ 5860679 h 6220586"/>
              <a:gd name="connsiteX8" fmla="*/ 2924443 w 12396185"/>
              <a:gd name="connsiteY8" fmla="*/ 5855158 h 6220586"/>
              <a:gd name="connsiteX9" fmla="*/ 3408208 w 12396185"/>
              <a:gd name="connsiteY9" fmla="*/ 6220586 h 6220586"/>
              <a:gd name="connsiteX10" fmla="*/ 3651804 w 12396185"/>
              <a:gd name="connsiteY10" fmla="*/ 5823181 h 6220586"/>
              <a:gd name="connsiteX11" fmla="*/ 8021735 w 12396185"/>
              <a:gd name="connsiteY11" fmla="*/ 5858811 h 6220586"/>
              <a:gd name="connsiteX12" fmla="*/ 11180012 w 12396185"/>
              <a:gd name="connsiteY12" fmla="*/ 5869553 h 6220586"/>
              <a:gd name="connsiteX13" fmla="*/ 12338095 w 12396185"/>
              <a:gd name="connsiteY13" fmla="*/ 5868507 h 6220586"/>
              <a:gd name="connsiteX14" fmla="*/ 12363739 w 12396185"/>
              <a:gd name="connsiteY14" fmla="*/ 2579572 h 6220586"/>
              <a:gd name="connsiteX15" fmla="*/ 12354390 w 12396185"/>
              <a:gd name="connsiteY15" fmla="*/ 123500 h 6220586"/>
              <a:gd name="connsiteX16" fmla="*/ 11898561 w 12396185"/>
              <a:gd name="connsiteY16" fmla="*/ 76222 h 6220586"/>
              <a:gd name="connsiteX17" fmla="*/ 10369603 w 12396185"/>
              <a:gd name="connsiteY17" fmla="*/ 69666 h 6220586"/>
              <a:gd name="connsiteX18" fmla="*/ 7852663 w 12396185"/>
              <a:gd name="connsiteY18" fmla="*/ 23097 h 6220586"/>
              <a:gd name="connsiteX19" fmla="*/ 2335523 w 12396185"/>
              <a:gd name="connsiteY19" fmla="*/ 0 h 6220586"/>
              <a:gd name="connsiteX0" fmla="*/ 2261687 w 12322349"/>
              <a:gd name="connsiteY0" fmla="*/ 0 h 6220586"/>
              <a:gd name="connsiteX1" fmla="*/ 816104 w 12322349"/>
              <a:gd name="connsiteY1" fmla="*/ 10760 h 6220586"/>
              <a:gd name="connsiteX2" fmla="*/ 36455 w 12322349"/>
              <a:gd name="connsiteY2" fmla="*/ 15958 h 6220586"/>
              <a:gd name="connsiteX3" fmla="*/ 36454 w 12322349"/>
              <a:gd name="connsiteY3" fmla="*/ 792072 h 6220586"/>
              <a:gd name="connsiteX4" fmla="*/ 17298 w 12322349"/>
              <a:gd name="connsiteY4" fmla="*/ 1316890 h 6220586"/>
              <a:gd name="connsiteX5" fmla="*/ 6681 w 12322349"/>
              <a:gd name="connsiteY5" fmla="*/ 4542095 h 6220586"/>
              <a:gd name="connsiteX6" fmla="*/ 48065 w 12322349"/>
              <a:gd name="connsiteY6" fmla="*/ 5865265 h 6220586"/>
              <a:gd name="connsiteX7" fmla="*/ 1237137 w 12322349"/>
              <a:gd name="connsiteY7" fmla="*/ 5860679 h 6220586"/>
              <a:gd name="connsiteX8" fmla="*/ 2850607 w 12322349"/>
              <a:gd name="connsiteY8" fmla="*/ 5855158 h 6220586"/>
              <a:gd name="connsiteX9" fmla="*/ 3334372 w 12322349"/>
              <a:gd name="connsiteY9" fmla="*/ 6220586 h 6220586"/>
              <a:gd name="connsiteX10" fmla="*/ 3577968 w 12322349"/>
              <a:gd name="connsiteY10" fmla="*/ 5823181 h 6220586"/>
              <a:gd name="connsiteX11" fmla="*/ 7947899 w 12322349"/>
              <a:gd name="connsiteY11" fmla="*/ 5858811 h 6220586"/>
              <a:gd name="connsiteX12" fmla="*/ 11106176 w 12322349"/>
              <a:gd name="connsiteY12" fmla="*/ 5869553 h 6220586"/>
              <a:gd name="connsiteX13" fmla="*/ 12264259 w 12322349"/>
              <a:gd name="connsiteY13" fmla="*/ 5868507 h 6220586"/>
              <a:gd name="connsiteX14" fmla="*/ 12289903 w 12322349"/>
              <a:gd name="connsiteY14" fmla="*/ 2579572 h 6220586"/>
              <a:gd name="connsiteX15" fmla="*/ 12280554 w 12322349"/>
              <a:gd name="connsiteY15" fmla="*/ 123500 h 6220586"/>
              <a:gd name="connsiteX16" fmla="*/ 11824725 w 12322349"/>
              <a:gd name="connsiteY16" fmla="*/ 76222 h 6220586"/>
              <a:gd name="connsiteX17" fmla="*/ 10295767 w 12322349"/>
              <a:gd name="connsiteY17" fmla="*/ 69666 h 6220586"/>
              <a:gd name="connsiteX18" fmla="*/ 7778827 w 12322349"/>
              <a:gd name="connsiteY18" fmla="*/ 23097 h 6220586"/>
              <a:gd name="connsiteX19" fmla="*/ 2261687 w 12322349"/>
              <a:gd name="connsiteY19" fmla="*/ 0 h 622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22349" h="6220586">
                <a:moveTo>
                  <a:pt x="2261687" y="0"/>
                </a:moveTo>
                <a:lnTo>
                  <a:pt x="816104" y="10760"/>
                </a:lnTo>
                <a:lnTo>
                  <a:pt x="36455" y="15958"/>
                </a:lnTo>
                <a:cubicBezTo>
                  <a:pt x="36455" y="288746"/>
                  <a:pt x="36454" y="519284"/>
                  <a:pt x="36454" y="792072"/>
                </a:cubicBezTo>
                <a:cubicBezTo>
                  <a:pt x="37986" y="902748"/>
                  <a:pt x="15766" y="1206214"/>
                  <a:pt x="17298" y="1316890"/>
                </a:cubicBezTo>
                <a:cubicBezTo>
                  <a:pt x="32127" y="1752674"/>
                  <a:pt x="-17299" y="3705146"/>
                  <a:pt x="6681" y="4542095"/>
                </a:cubicBezTo>
                <a:cubicBezTo>
                  <a:pt x="46572" y="5225386"/>
                  <a:pt x="-29251" y="5700107"/>
                  <a:pt x="48065" y="5865265"/>
                </a:cubicBezTo>
                <a:cubicBezTo>
                  <a:pt x="69776" y="5911642"/>
                  <a:pt x="423318" y="5861060"/>
                  <a:pt x="1237137" y="5860679"/>
                </a:cubicBezTo>
                <a:lnTo>
                  <a:pt x="2850607" y="5855158"/>
                </a:lnTo>
                <a:cubicBezTo>
                  <a:pt x="3045452" y="5967588"/>
                  <a:pt x="3144017" y="6088833"/>
                  <a:pt x="3334372" y="6220586"/>
                </a:cubicBezTo>
                <a:cubicBezTo>
                  <a:pt x="3410921" y="6144477"/>
                  <a:pt x="3476952" y="5963812"/>
                  <a:pt x="3577968" y="5823181"/>
                </a:cubicBezTo>
                <a:cubicBezTo>
                  <a:pt x="3664957" y="5820441"/>
                  <a:pt x="7586687" y="5865726"/>
                  <a:pt x="7947899" y="5858811"/>
                </a:cubicBezTo>
                <a:lnTo>
                  <a:pt x="11106176" y="5869553"/>
                </a:lnTo>
                <a:cubicBezTo>
                  <a:pt x="11463839" y="5859889"/>
                  <a:pt x="12237328" y="5912260"/>
                  <a:pt x="12264259" y="5868507"/>
                </a:cubicBezTo>
                <a:cubicBezTo>
                  <a:pt x="12302702" y="5662987"/>
                  <a:pt x="12276559" y="4364873"/>
                  <a:pt x="12289903" y="2579572"/>
                </a:cubicBezTo>
                <a:cubicBezTo>
                  <a:pt x="12338264" y="1498304"/>
                  <a:pt x="12330434" y="544926"/>
                  <a:pt x="12280554" y="123500"/>
                </a:cubicBezTo>
                <a:cubicBezTo>
                  <a:pt x="12274273" y="70433"/>
                  <a:pt x="12155523" y="85194"/>
                  <a:pt x="11824725" y="76222"/>
                </a:cubicBezTo>
                <a:cubicBezTo>
                  <a:pt x="11493927" y="67250"/>
                  <a:pt x="10495819" y="85585"/>
                  <a:pt x="10295767" y="69666"/>
                </a:cubicBezTo>
                <a:lnTo>
                  <a:pt x="7778827" y="23097"/>
                </a:lnTo>
                <a:lnTo>
                  <a:pt x="2261687" y="0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6" name="Segnaposto contenuto 9">
            <a:extLst>
              <a:ext uri="{FF2B5EF4-FFF2-40B4-BE49-F238E27FC236}">
                <a16:creationId xmlns:a16="http://schemas.microsoft.com/office/drawing/2014/main" id="{D9F1FF10-4814-DE39-0DB5-F2142BB0E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0864" y="1019376"/>
            <a:ext cx="2132642" cy="30357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 descr="Immagine che contiene testo, lettera, Prodotto di carta, Arte bambini&#10;&#10;Descrizione generata automaticamente">
            <a:extLst>
              <a:ext uri="{FF2B5EF4-FFF2-40B4-BE49-F238E27FC236}">
                <a16:creationId xmlns:a16="http://schemas.microsoft.com/office/drawing/2014/main" id="{C1DC91ED-2AD7-6540-C29D-30884A89C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79" y="1021062"/>
            <a:ext cx="2274313" cy="303241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0EAB218-71CD-02EA-A99C-1C2E2B221FBC}"/>
              </a:ext>
            </a:extLst>
          </p:cNvPr>
          <p:cNvSpPr txBox="1"/>
          <p:nvPr/>
        </p:nvSpPr>
        <p:spPr>
          <a:xfrm>
            <a:off x="7268817" y="751141"/>
            <a:ext cx="4147932" cy="5319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progetto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Oltre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l’apparenza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state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arricchite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laboratori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esperenziali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basati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sul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metodo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del “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diario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visivo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rivolti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docenti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dalla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serata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conclusiva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dedicata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a “I libri di Greta”. Un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racconto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fotografico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vita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vissuta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famiglie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spc="5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disabilità</a:t>
            </a:r>
            <a:r>
              <a:rPr lang="en-US" sz="2400" spc="5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spc="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57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5416CA-A87A-5D75-9C7C-18554A64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PERCORSI PER IMPARARE…. AD ESSERE!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3A9498-BFB3-826D-2BC0-3B55F9557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>
              <a:lnSpc>
                <a:spcPct val="110000"/>
              </a:lnSpc>
            </a:pPr>
            <a:r>
              <a:rPr lang="it-IT" sz="3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anni il progetto “Oltre l’apparenza” si occupa di sensibilizzare alla diversità e all’inclusione tutte le persone che vivono l’Istituto Comprensivo di Cadoneghe: alunni, docenti e genitori. </a:t>
            </a:r>
          </a:p>
          <a:p>
            <a:pPr algn="ctr">
              <a:lnSpc>
                <a:spcPct val="110000"/>
              </a:lnSpc>
            </a:pPr>
            <a:r>
              <a:rPr lang="it-IT" sz="3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Anche quest’anno le attività del progetto per i bambini della scuola dell’infanzia e primaria sono state dei laboratori creativi a partire da alcuni albi illustrati letti nelle sezioni e nelle classi. Sono stati realizzati momenti di riflessione collettiva, durante i quali, i bambini hanno condiviso esperienze e considerazioni. Infine, i loro pensieri si sono trasformati in bellissimi disegni, da regalare ai compagni sottoforma di cartolina illustrata.</a:t>
            </a:r>
          </a:p>
          <a:p>
            <a:pPr algn="ctr">
              <a:lnSpc>
                <a:spcPct val="110000"/>
              </a:lnSpc>
            </a:pPr>
            <a:r>
              <a:rPr lang="it-IT" sz="3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scuola secondaria invece si è affidata ad esperti esterni che hanno proposto attività formative ed interessanti per alcune classi.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639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A96188-384C-4341-9EEB-967A9341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BA5C5C-EE3B-D92C-D1D0-308B4D9D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46" y="604801"/>
            <a:ext cx="5071553" cy="16938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100" b="0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lang="en-US" sz="4100" b="0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0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albi</a:t>
            </a:r>
            <a:r>
              <a:rPr lang="en-US" sz="4100" b="0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0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illustrati</a:t>
            </a:r>
            <a:r>
              <a:rPr lang="en-US" sz="4100" b="0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</a:t>
            </a:r>
            <a:r>
              <a:rPr lang="en-US" sz="4100" b="0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</a:t>
            </a:r>
            <a:r>
              <a:rPr lang="en-US" sz="4100" b="0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0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100" b="0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bambini </a:t>
            </a:r>
            <a:r>
              <a:rPr lang="en-US" sz="4100" b="0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lang="en-US" sz="4100" b="0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0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lavorato</a:t>
            </a:r>
            <a:r>
              <a:rPr lang="en-US" sz="4100" b="0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0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lang="en-US" sz="4100" b="0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F71F8F-CBD3-D172-9D73-CE3CE1D05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0146" y="2976039"/>
            <a:ext cx="5071553" cy="349250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Scuole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dell’Infanzia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“La </a:t>
            </a:r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mosca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Fosca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(Eva </a:t>
            </a:r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Mejuto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Sergio Mora) Ed. </a:t>
            </a:r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Kalandraka</a:t>
            </a:r>
            <a:endParaRPr lang="en-US" sz="2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59E7E4E-81AC-4FFE-A96F-B398ED3E9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6307066" y="796793"/>
            <a:ext cx="5689735" cy="5117957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BFD6B65-6A90-4C50-9533-D82D69013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6379954" y="821227"/>
            <a:ext cx="5689735" cy="5117957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5" name="Immagine 4" descr="un libro... un numero: la mosca fosca">
            <a:extLst>
              <a:ext uri="{FF2B5EF4-FFF2-40B4-BE49-F238E27FC236}">
                <a16:creationId xmlns:a16="http://schemas.microsoft.com/office/drawing/2014/main" id="{2295EAA5-8EF5-32C7-B2AD-1A36FB063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4283" y="1398840"/>
            <a:ext cx="3976204" cy="397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2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544EF42-87F9-4466-8124-7328D49A2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9DF57C2-8616-4CCE-A2AA-698F26D62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5980" flipH="1" flipV="1">
            <a:off x="684486" y="656519"/>
            <a:ext cx="5617963" cy="2166509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2CF47A0-688D-43A8-A6C6-AA6B7A36F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5980" flipH="1" flipV="1">
            <a:off x="727863" y="724528"/>
            <a:ext cx="5617963" cy="2166509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283DD27-34E2-5997-0F89-6F7608B2E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95" y="1049130"/>
            <a:ext cx="4913655" cy="15392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Scuola</a:t>
            </a:r>
            <a:r>
              <a:rPr lang="en-US" sz="4400" b="1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primaria</a:t>
            </a:r>
            <a:endParaRPr lang="en-US" sz="4400" b="1" kern="1200" spc="1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 descr="I cinque malfatti - Beatrice Alemagna Libro - Libraccio.it">
            <a:extLst>
              <a:ext uri="{FF2B5EF4-FFF2-40B4-BE49-F238E27FC236}">
                <a16:creationId xmlns:a16="http://schemas.microsoft.com/office/drawing/2014/main" id="{2996B08C-D4F7-E6E2-6B00-734E358677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" r="5" b="12983"/>
          <a:stretch/>
        </p:blipFill>
        <p:spPr bwMode="auto">
          <a:xfrm>
            <a:off x="6848216" y="652672"/>
            <a:ext cx="2199410" cy="2607548"/>
          </a:xfrm>
          <a:custGeom>
            <a:avLst/>
            <a:gdLst/>
            <a:ahLst/>
            <a:cxnLst/>
            <a:rect l="l" t="t" r="r" b="b"/>
            <a:pathLst>
              <a:path w="2199410" h="2607548">
                <a:moveTo>
                  <a:pt x="133493" y="15"/>
                </a:moveTo>
                <a:cubicBezTo>
                  <a:pt x="183692" y="172"/>
                  <a:pt x="246593" y="1642"/>
                  <a:pt x="302764" y="3693"/>
                </a:cubicBezTo>
                <a:lnTo>
                  <a:pt x="1901309" y="16033"/>
                </a:lnTo>
                <a:lnTo>
                  <a:pt x="2185047" y="27666"/>
                </a:lnTo>
                <a:cubicBezTo>
                  <a:pt x="2195545" y="198391"/>
                  <a:pt x="2211293" y="1618258"/>
                  <a:pt x="2185047" y="2575844"/>
                </a:cubicBezTo>
                <a:lnTo>
                  <a:pt x="2134432" y="2595344"/>
                </a:lnTo>
                <a:cubicBezTo>
                  <a:pt x="1533761" y="2599762"/>
                  <a:pt x="933089" y="2623853"/>
                  <a:pt x="337668" y="2588928"/>
                </a:cubicBezTo>
                <a:cubicBezTo>
                  <a:pt x="194026" y="2576588"/>
                  <a:pt x="101923" y="2588929"/>
                  <a:pt x="3426" y="2576589"/>
                </a:cubicBezTo>
                <a:cubicBezTo>
                  <a:pt x="10074" y="1564536"/>
                  <a:pt x="-13913" y="579561"/>
                  <a:pt x="13448" y="53053"/>
                </a:cubicBezTo>
                <a:cubicBezTo>
                  <a:pt x="15801" y="-11631"/>
                  <a:pt x="13851" y="9534"/>
                  <a:pt x="61047" y="1307"/>
                </a:cubicBezTo>
                <a:cubicBezTo>
                  <a:pt x="77825" y="299"/>
                  <a:pt x="103373" y="-80"/>
                  <a:pt x="133493" y="15"/>
                </a:cubicBezTo>
                <a:close/>
              </a:path>
            </a:pathLst>
          </a:custGeom>
        </p:spPr>
      </p:pic>
      <p:sp>
        <p:nvSpPr>
          <p:cNvPr id="36" name="Freeform: Shape 27">
            <a:extLst>
              <a:ext uri="{FF2B5EF4-FFF2-40B4-BE49-F238E27FC236}">
                <a16:creationId xmlns:a16="http://schemas.microsoft.com/office/drawing/2014/main" id="{4BE61809-0764-40E1-84B4-7B4E9019B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838951" y="657126"/>
            <a:ext cx="2199409" cy="2607548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55345"/>
              <a:gd name="connsiteY0" fmla="*/ 6405352 h 6405386"/>
              <a:gd name="connsiteX1" fmla="*/ 6552830 w 7655345"/>
              <a:gd name="connsiteY1" fmla="*/ 6396252 h 6405386"/>
              <a:gd name="connsiteX2" fmla="*/ 987782 w 7655345"/>
              <a:gd name="connsiteY2" fmla="*/ 6365722 h 6405386"/>
              <a:gd name="connsiteX3" fmla="*/ 0 w 7655345"/>
              <a:gd name="connsiteY3" fmla="*/ 6336938 h 6405386"/>
              <a:gd name="connsiteX4" fmla="*/ 0 w 7655345"/>
              <a:gd name="connsiteY4" fmla="*/ 32372 h 6405386"/>
              <a:gd name="connsiteX5" fmla="*/ 157934 w 7655345"/>
              <a:gd name="connsiteY5" fmla="*/ 32797 h 6405386"/>
              <a:gd name="connsiteX6" fmla="*/ 6431319 w 7655345"/>
              <a:gd name="connsiteY6" fmla="*/ 0 h 6405386"/>
              <a:gd name="connsiteX7" fmla="*/ 7594923 w 7655345"/>
              <a:gd name="connsiteY7" fmla="*/ 30530 h 6405386"/>
              <a:gd name="connsiteX8" fmla="*/ 7560032 w 7655345"/>
              <a:gd name="connsiteY8" fmla="*/ 6274128 h 6405386"/>
              <a:gd name="connsiteX9" fmla="*/ 7394324 w 7655345"/>
              <a:gd name="connsiteY9" fmla="*/ 6402154 h 6405386"/>
              <a:gd name="connsiteX10" fmla="*/ 7142118 w 7655345"/>
              <a:gd name="connsiteY10" fmla="*/ 6405352 h 6405386"/>
              <a:gd name="connsiteX0" fmla="*/ 7142118 w 7606845"/>
              <a:gd name="connsiteY0" fmla="*/ 6405352 h 6405386"/>
              <a:gd name="connsiteX1" fmla="*/ 6552830 w 7606845"/>
              <a:gd name="connsiteY1" fmla="*/ 6396252 h 6405386"/>
              <a:gd name="connsiteX2" fmla="*/ 987782 w 7606845"/>
              <a:gd name="connsiteY2" fmla="*/ 6365722 h 6405386"/>
              <a:gd name="connsiteX3" fmla="*/ 0 w 7606845"/>
              <a:gd name="connsiteY3" fmla="*/ 6336938 h 6405386"/>
              <a:gd name="connsiteX4" fmla="*/ 0 w 7606845"/>
              <a:gd name="connsiteY4" fmla="*/ 32372 h 6405386"/>
              <a:gd name="connsiteX5" fmla="*/ 157934 w 7606845"/>
              <a:gd name="connsiteY5" fmla="*/ 32797 h 6405386"/>
              <a:gd name="connsiteX6" fmla="*/ 6431319 w 7606845"/>
              <a:gd name="connsiteY6" fmla="*/ 0 h 6405386"/>
              <a:gd name="connsiteX7" fmla="*/ 7594923 w 7606845"/>
              <a:gd name="connsiteY7" fmla="*/ 30530 h 6405386"/>
              <a:gd name="connsiteX8" fmla="*/ 7560032 w 7606845"/>
              <a:gd name="connsiteY8" fmla="*/ 6274128 h 6405386"/>
              <a:gd name="connsiteX9" fmla="*/ 7394324 w 7606845"/>
              <a:gd name="connsiteY9" fmla="*/ 6402154 h 6405386"/>
              <a:gd name="connsiteX10" fmla="*/ 7142118 w 7606845"/>
              <a:gd name="connsiteY10" fmla="*/ 6405352 h 6405386"/>
              <a:gd name="connsiteX0" fmla="*/ 7182726 w 7647453"/>
              <a:gd name="connsiteY0" fmla="*/ 6405352 h 6405386"/>
              <a:gd name="connsiteX1" fmla="*/ 6593438 w 7647453"/>
              <a:gd name="connsiteY1" fmla="*/ 6396252 h 6405386"/>
              <a:gd name="connsiteX2" fmla="*/ 1028390 w 7647453"/>
              <a:gd name="connsiteY2" fmla="*/ 6365722 h 6405386"/>
              <a:gd name="connsiteX3" fmla="*/ 40608 w 7647453"/>
              <a:gd name="connsiteY3" fmla="*/ 6336938 h 6405386"/>
              <a:gd name="connsiteX4" fmla="*/ 40608 w 7647453"/>
              <a:gd name="connsiteY4" fmla="*/ 32372 h 6405386"/>
              <a:gd name="connsiteX5" fmla="*/ 198542 w 7647453"/>
              <a:gd name="connsiteY5" fmla="*/ 32797 h 6405386"/>
              <a:gd name="connsiteX6" fmla="*/ 6471927 w 7647453"/>
              <a:gd name="connsiteY6" fmla="*/ 0 h 6405386"/>
              <a:gd name="connsiteX7" fmla="*/ 7635531 w 7647453"/>
              <a:gd name="connsiteY7" fmla="*/ 30530 h 6405386"/>
              <a:gd name="connsiteX8" fmla="*/ 7600640 w 7647453"/>
              <a:gd name="connsiteY8" fmla="*/ 6274128 h 6405386"/>
              <a:gd name="connsiteX9" fmla="*/ 7434932 w 7647453"/>
              <a:gd name="connsiteY9" fmla="*/ 6402154 h 6405386"/>
              <a:gd name="connsiteX10" fmla="*/ 7182726 w 7647453"/>
              <a:gd name="connsiteY10" fmla="*/ 6405352 h 6405386"/>
              <a:gd name="connsiteX0" fmla="*/ 7197771 w 7662498"/>
              <a:gd name="connsiteY0" fmla="*/ 6405352 h 6405386"/>
              <a:gd name="connsiteX1" fmla="*/ 6608483 w 7662498"/>
              <a:gd name="connsiteY1" fmla="*/ 6396252 h 6405386"/>
              <a:gd name="connsiteX2" fmla="*/ 1043435 w 7662498"/>
              <a:gd name="connsiteY2" fmla="*/ 6365722 h 6405386"/>
              <a:gd name="connsiteX3" fmla="*/ 55653 w 7662498"/>
              <a:gd name="connsiteY3" fmla="*/ 6336938 h 6405386"/>
              <a:gd name="connsiteX4" fmla="*/ 55653 w 7662498"/>
              <a:gd name="connsiteY4" fmla="*/ 32372 h 6405386"/>
              <a:gd name="connsiteX5" fmla="*/ 213587 w 7662498"/>
              <a:gd name="connsiteY5" fmla="*/ 32797 h 6405386"/>
              <a:gd name="connsiteX6" fmla="*/ 6486972 w 7662498"/>
              <a:gd name="connsiteY6" fmla="*/ 0 h 6405386"/>
              <a:gd name="connsiteX7" fmla="*/ 7650576 w 7662498"/>
              <a:gd name="connsiteY7" fmla="*/ 30530 h 6405386"/>
              <a:gd name="connsiteX8" fmla="*/ 7615685 w 7662498"/>
              <a:gd name="connsiteY8" fmla="*/ 6274128 h 6405386"/>
              <a:gd name="connsiteX9" fmla="*/ 7449977 w 7662498"/>
              <a:gd name="connsiteY9" fmla="*/ 6402154 h 6405386"/>
              <a:gd name="connsiteX10" fmla="*/ 7197771 w 7662498"/>
              <a:gd name="connsiteY10" fmla="*/ 6405352 h 6405386"/>
              <a:gd name="connsiteX0" fmla="*/ 7192121 w 7656848"/>
              <a:gd name="connsiteY0" fmla="*/ 6405352 h 6405386"/>
              <a:gd name="connsiteX1" fmla="*/ 6602833 w 7656848"/>
              <a:gd name="connsiteY1" fmla="*/ 6396252 h 6405386"/>
              <a:gd name="connsiteX2" fmla="*/ 1037785 w 7656848"/>
              <a:gd name="connsiteY2" fmla="*/ 6365722 h 6405386"/>
              <a:gd name="connsiteX3" fmla="*/ 50003 w 7656848"/>
              <a:gd name="connsiteY3" fmla="*/ 6336938 h 6405386"/>
              <a:gd name="connsiteX4" fmla="*/ 50003 w 7656848"/>
              <a:gd name="connsiteY4" fmla="*/ 32372 h 6405386"/>
              <a:gd name="connsiteX5" fmla="*/ 207937 w 7656848"/>
              <a:gd name="connsiteY5" fmla="*/ 32797 h 6405386"/>
              <a:gd name="connsiteX6" fmla="*/ 6481322 w 7656848"/>
              <a:gd name="connsiteY6" fmla="*/ 0 h 6405386"/>
              <a:gd name="connsiteX7" fmla="*/ 7644926 w 7656848"/>
              <a:gd name="connsiteY7" fmla="*/ 30530 h 6405386"/>
              <a:gd name="connsiteX8" fmla="*/ 7610035 w 7656848"/>
              <a:gd name="connsiteY8" fmla="*/ 6274128 h 6405386"/>
              <a:gd name="connsiteX9" fmla="*/ 7444327 w 7656848"/>
              <a:gd name="connsiteY9" fmla="*/ 6402154 h 6405386"/>
              <a:gd name="connsiteX10" fmla="*/ 7192121 w 7656848"/>
              <a:gd name="connsiteY10" fmla="*/ 6405352 h 6405386"/>
              <a:gd name="connsiteX0" fmla="*/ 7192121 w 7656848"/>
              <a:gd name="connsiteY0" fmla="*/ 6438557 h 6438591"/>
              <a:gd name="connsiteX1" fmla="*/ 6602833 w 7656848"/>
              <a:gd name="connsiteY1" fmla="*/ 6429457 h 6438591"/>
              <a:gd name="connsiteX2" fmla="*/ 1037785 w 7656848"/>
              <a:gd name="connsiteY2" fmla="*/ 6398927 h 6438591"/>
              <a:gd name="connsiteX3" fmla="*/ 50003 w 7656848"/>
              <a:gd name="connsiteY3" fmla="*/ 6370143 h 6438591"/>
              <a:gd name="connsiteX4" fmla="*/ 50003 w 7656848"/>
              <a:gd name="connsiteY4" fmla="*/ 65577 h 6438591"/>
              <a:gd name="connsiteX5" fmla="*/ 207937 w 7656848"/>
              <a:gd name="connsiteY5" fmla="*/ 66002 h 6438591"/>
              <a:gd name="connsiteX6" fmla="*/ 6481322 w 7656848"/>
              <a:gd name="connsiteY6" fmla="*/ 33205 h 6438591"/>
              <a:gd name="connsiteX7" fmla="*/ 7644926 w 7656848"/>
              <a:gd name="connsiteY7" fmla="*/ 63735 h 6438591"/>
              <a:gd name="connsiteX8" fmla="*/ 7610035 w 7656848"/>
              <a:gd name="connsiteY8" fmla="*/ 6307333 h 6438591"/>
              <a:gd name="connsiteX9" fmla="*/ 7444327 w 7656848"/>
              <a:gd name="connsiteY9" fmla="*/ 6435359 h 6438591"/>
              <a:gd name="connsiteX10" fmla="*/ 7192121 w 7656848"/>
              <a:gd name="connsiteY10" fmla="*/ 6438557 h 6438591"/>
              <a:gd name="connsiteX0" fmla="*/ 7192121 w 7656848"/>
              <a:gd name="connsiteY0" fmla="*/ 6451423 h 6451457"/>
              <a:gd name="connsiteX1" fmla="*/ 6602833 w 7656848"/>
              <a:gd name="connsiteY1" fmla="*/ 6442323 h 6451457"/>
              <a:gd name="connsiteX2" fmla="*/ 1037785 w 7656848"/>
              <a:gd name="connsiteY2" fmla="*/ 6411793 h 6451457"/>
              <a:gd name="connsiteX3" fmla="*/ 50003 w 7656848"/>
              <a:gd name="connsiteY3" fmla="*/ 6383009 h 6451457"/>
              <a:gd name="connsiteX4" fmla="*/ 50003 w 7656848"/>
              <a:gd name="connsiteY4" fmla="*/ 78443 h 6451457"/>
              <a:gd name="connsiteX5" fmla="*/ 226210 w 7656848"/>
              <a:gd name="connsiteY5" fmla="*/ 30198 h 6451457"/>
              <a:gd name="connsiteX6" fmla="*/ 6481322 w 7656848"/>
              <a:gd name="connsiteY6" fmla="*/ 46071 h 6451457"/>
              <a:gd name="connsiteX7" fmla="*/ 7644926 w 7656848"/>
              <a:gd name="connsiteY7" fmla="*/ 76601 h 6451457"/>
              <a:gd name="connsiteX8" fmla="*/ 7610035 w 7656848"/>
              <a:gd name="connsiteY8" fmla="*/ 6320199 h 6451457"/>
              <a:gd name="connsiteX9" fmla="*/ 7444327 w 7656848"/>
              <a:gd name="connsiteY9" fmla="*/ 6448225 h 6451457"/>
              <a:gd name="connsiteX10" fmla="*/ 7192121 w 7656848"/>
              <a:gd name="connsiteY10" fmla="*/ 6451423 h 645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56848" h="6451457">
                <a:moveTo>
                  <a:pt x="7192121" y="6451423"/>
                </a:moveTo>
                <a:cubicBezTo>
                  <a:pt x="7017360" y="6451034"/>
                  <a:pt x="6798382" y="6447396"/>
                  <a:pt x="6602833" y="6442323"/>
                </a:cubicBezTo>
                <a:lnTo>
                  <a:pt x="1037785" y="6411793"/>
                </a:lnTo>
                <a:lnTo>
                  <a:pt x="50003" y="6383009"/>
                </a:lnTo>
                <a:cubicBezTo>
                  <a:pt x="13455" y="5960611"/>
                  <a:pt x="-41367" y="2447652"/>
                  <a:pt x="50003" y="78443"/>
                </a:cubicBezTo>
                <a:lnTo>
                  <a:pt x="226210" y="30198"/>
                </a:lnTo>
                <a:cubicBezTo>
                  <a:pt x="2317338" y="19266"/>
                  <a:pt x="4408469" y="-40339"/>
                  <a:pt x="6481322" y="46071"/>
                </a:cubicBezTo>
                <a:cubicBezTo>
                  <a:pt x="6981385" y="76602"/>
                  <a:pt x="7302026" y="46069"/>
                  <a:pt x="7644926" y="76601"/>
                </a:cubicBezTo>
                <a:cubicBezTo>
                  <a:pt x="7621781" y="2580567"/>
                  <a:pt x="7705286" y="5017542"/>
                  <a:pt x="7610035" y="6320199"/>
                </a:cubicBezTo>
                <a:cubicBezTo>
                  <a:pt x="7601845" y="6480236"/>
                  <a:pt x="7608633" y="6427871"/>
                  <a:pt x="7444327" y="6448225"/>
                </a:cubicBezTo>
                <a:cubicBezTo>
                  <a:pt x="7385917" y="6450721"/>
                  <a:pt x="7296978" y="6451657"/>
                  <a:pt x="7192121" y="645142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Immagine 12" descr="Grazie. Storia di un quartiere. Ediz. a colori - Rocio Bonilla - Libro ...">
            <a:extLst>
              <a:ext uri="{FF2B5EF4-FFF2-40B4-BE49-F238E27FC236}">
                <a16:creationId xmlns:a16="http://schemas.microsoft.com/office/drawing/2014/main" id="{B4C1BF0F-5D0D-E69C-90F1-396E3504FD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" r="3" b="6133"/>
          <a:stretch/>
        </p:blipFill>
        <p:spPr bwMode="auto">
          <a:xfrm>
            <a:off x="9319485" y="661987"/>
            <a:ext cx="2203922" cy="2588927"/>
          </a:xfrm>
          <a:custGeom>
            <a:avLst/>
            <a:gdLst/>
            <a:ahLst/>
            <a:cxnLst/>
            <a:rect l="l" t="t" r="r" b="b"/>
            <a:pathLst>
              <a:path w="4710683" h="2953185">
                <a:moveTo>
                  <a:pt x="3963564" y="0"/>
                </a:moveTo>
                <a:cubicBezTo>
                  <a:pt x="4270585" y="14076"/>
                  <a:pt x="4489886" y="0"/>
                  <a:pt x="4700414" y="14076"/>
                </a:cubicBezTo>
                <a:cubicBezTo>
                  <a:pt x="4719864" y="977789"/>
                  <a:pt x="4715035" y="2292083"/>
                  <a:pt x="4656554" y="2892669"/>
                </a:cubicBezTo>
                <a:cubicBezTo>
                  <a:pt x="4651526" y="2966454"/>
                  <a:pt x="4655693" y="2942311"/>
                  <a:pt x="4554815" y="2951695"/>
                </a:cubicBezTo>
                <a:cubicBezTo>
                  <a:pt x="4518954" y="2952846"/>
                  <a:pt x="4464348" y="2953277"/>
                  <a:pt x="4399970" y="2953169"/>
                </a:cubicBezTo>
                <a:cubicBezTo>
                  <a:pt x="4292672" y="2952990"/>
                  <a:pt x="4158228" y="2951313"/>
                  <a:pt x="4038167" y="2948974"/>
                </a:cubicBezTo>
                <a:lnTo>
                  <a:pt x="621423" y="2934898"/>
                </a:lnTo>
                <a:lnTo>
                  <a:pt x="14960" y="2921627"/>
                </a:lnTo>
                <a:cubicBezTo>
                  <a:pt x="14960" y="1952727"/>
                  <a:pt x="-18699" y="1107242"/>
                  <a:pt x="14960" y="14925"/>
                </a:cubicBezTo>
                <a:lnTo>
                  <a:pt x="111925" y="15121"/>
                </a:lnTo>
                <a:close/>
              </a:path>
            </a:pathLst>
          </a:custGeom>
        </p:spPr>
      </p:pic>
      <p:sp>
        <p:nvSpPr>
          <p:cNvPr id="37" name="Freeform: Shape 29">
            <a:extLst>
              <a:ext uri="{FF2B5EF4-FFF2-40B4-BE49-F238E27FC236}">
                <a16:creationId xmlns:a16="http://schemas.microsoft.com/office/drawing/2014/main" id="{946AC56D-3DE7-4587-BE2E-0FE1D8340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9485" y="661983"/>
            <a:ext cx="2203922" cy="2588927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48195"/>
              <a:gd name="connsiteY0" fmla="*/ 6405352 h 6405386"/>
              <a:gd name="connsiteX1" fmla="*/ 6552830 w 7648195"/>
              <a:gd name="connsiteY1" fmla="*/ 6396252 h 6405386"/>
              <a:gd name="connsiteX2" fmla="*/ 987782 w 7648195"/>
              <a:gd name="connsiteY2" fmla="*/ 6365722 h 6405386"/>
              <a:gd name="connsiteX3" fmla="*/ 0 w 7648195"/>
              <a:gd name="connsiteY3" fmla="*/ 6336938 h 6405386"/>
              <a:gd name="connsiteX4" fmla="*/ 0 w 7648195"/>
              <a:gd name="connsiteY4" fmla="*/ 32372 h 6405386"/>
              <a:gd name="connsiteX5" fmla="*/ 157934 w 7648195"/>
              <a:gd name="connsiteY5" fmla="*/ 32797 h 6405386"/>
              <a:gd name="connsiteX6" fmla="*/ 6431319 w 7648195"/>
              <a:gd name="connsiteY6" fmla="*/ 0 h 6405386"/>
              <a:gd name="connsiteX7" fmla="*/ 7631470 w 7648195"/>
              <a:gd name="connsiteY7" fmla="*/ 30531 h 6405386"/>
              <a:gd name="connsiteX8" fmla="*/ 7560032 w 7648195"/>
              <a:gd name="connsiteY8" fmla="*/ 6274128 h 6405386"/>
              <a:gd name="connsiteX9" fmla="*/ 7394324 w 7648195"/>
              <a:gd name="connsiteY9" fmla="*/ 6402154 h 6405386"/>
              <a:gd name="connsiteX10" fmla="*/ 7142118 w 7648195"/>
              <a:gd name="connsiteY10" fmla="*/ 6405352 h 6405386"/>
              <a:gd name="connsiteX0" fmla="*/ 7166483 w 7672560"/>
              <a:gd name="connsiteY0" fmla="*/ 6405352 h 6405386"/>
              <a:gd name="connsiteX1" fmla="*/ 6577195 w 7672560"/>
              <a:gd name="connsiteY1" fmla="*/ 6396252 h 6405386"/>
              <a:gd name="connsiteX2" fmla="*/ 1012147 w 7672560"/>
              <a:gd name="connsiteY2" fmla="*/ 6365722 h 6405386"/>
              <a:gd name="connsiteX3" fmla="*/ 24365 w 7672560"/>
              <a:gd name="connsiteY3" fmla="*/ 6336938 h 6405386"/>
              <a:gd name="connsiteX4" fmla="*/ 24365 w 7672560"/>
              <a:gd name="connsiteY4" fmla="*/ 32372 h 6405386"/>
              <a:gd name="connsiteX5" fmla="*/ 182299 w 7672560"/>
              <a:gd name="connsiteY5" fmla="*/ 32797 h 6405386"/>
              <a:gd name="connsiteX6" fmla="*/ 6455684 w 7672560"/>
              <a:gd name="connsiteY6" fmla="*/ 0 h 6405386"/>
              <a:gd name="connsiteX7" fmla="*/ 7655835 w 7672560"/>
              <a:gd name="connsiteY7" fmla="*/ 30531 h 6405386"/>
              <a:gd name="connsiteX8" fmla="*/ 7584397 w 7672560"/>
              <a:gd name="connsiteY8" fmla="*/ 6274128 h 6405386"/>
              <a:gd name="connsiteX9" fmla="*/ 7418689 w 7672560"/>
              <a:gd name="connsiteY9" fmla="*/ 6402154 h 6405386"/>
              <a:gd name="connsiteX10" fmla="*/ 7166483 w 7672560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72560" h="6405386">
                <a:moveTo>
                  <a:pt x="7166483" y="6405352"/>
                </a:moveTo>
                <a:cubicBezTo>
                  <a:pt x="6991722" y="6404963"/>
                  <a:pt x="6772744" y="6401325"/>
                  <a:pt x="6577195" y="6396252"/>
                </a:cubicBezTo>
                <a:lnTo>
                  <a:pt x="1012147" y="6365722"/>
                </a:lnTo>
                <a:lnTo>
                  <a:pt x="24365" y="6336938"/>
                </a:lnTo>
                <a:cubicBezTo>
                  <a:pt x="24365" y="4235416"/>
                  <a:pt x="-30457" y="2401581"/>
                  <a:pt x="24365" y="32372"/>
                </a:cubicBezTo>
                <a:lnTo>
                  <a:pt x="182299" y="32797"/>
                </a:lnTo>
                <a:lnTo>
                  <a:pt x="6455684" y="0"/>
                </a:lnTo>
                <a:cubicBezTo>
                  <a:pt x="6955747" y="30531"/>
                  <a:pt x="7312935" y="-1"/>
                  <a:pt x="7655835" y="30531"/>
                </a:cubicBezTo>
                <a:cubicBezTo>
                  <a:pt x="7687513" y="2120800"/>
                  <a:pt x="7679648" y="4971471"/>
                  <a:pt x="7584397" y="6274128"/>
                </a:cubicBezTo>
                <a:cubicBezTo>
                  <a:pt x="7576207" y="6434165"/>
                  <a:pt x="7582995" y="6381800"/>
                  <a:pt x="7418689" y="6402154"/>
                </a:cubicBezTo>
                <a:cubicBezTo>
                  <a:pt x="7360279" y="6404650"/>
                  <a:pt x="7271340" y="6405586"/>
                  <a:pt x="7166483" y="6405352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F9945204-2BEC-4501-59A3-EA82D5C8E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705" y="3349487"/>
            <a:ext cx="5040129" cy="289731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“Ada al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contrario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Guia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Risari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Francesca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Buonanno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Ed.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Settenove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Rosso” (Michael Hall) Ed.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Castoro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Grazie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Storie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un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quartiere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(Rocio Bonilla) Ed. Valentina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“I cinque malfatti” (Beatrice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Alemagna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Ed. </a:t>
            </a:r>
            <a:r>
              <a:rPr lang="en-US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Topipittori</a:t>
            </a:r>
            <a:endParaRPr lang="en-US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7" name="Segnaposto contenuto 5" descr="Guia Risari: libri">
            <a:extLst>
              <a:ext uri="{FF2B5EF4-FFF2-40B4-BE49-F238E27FC236}">
                <a16:creationId xmlns:a16="http://schemas.microsoft.com/office/drawing/2014/main" id="{659F92CB-3251-6671-CD8D-17F85DE4D7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15452" b="-4"/>
          <a:stretch/>
        </p:blipFill>
        <p:spPr bwMode="auto">
          <a:xfrm>
            <a:off x="6848220" y="3523408"/>
            <a:ext cx="2203922" cy="2588928"/>
          </a:xfrm>
          <a:custGeom>
            <a:avLst/>
            <a:gdLst/>
            <a:ahLst/>
            <a:cxnLst/>
            <a:rect l="l" t="t" r="r" b="b"/>
            <a:pathLst>
              <a:path w="2203922" h="2588928">
                <a:moveTo>
                  <a:pt x="169011" y="200"/>
                </a:moveTo>
                <a:cubicBezTo>
                  <a:pt x="268818" y="1643"/>
                  <a:pt x="411798" y="10492"/>
                  <a:pt x="641106" y="12318"/>
                </a:cubicBezTo>
                <a:lnTo>
                  <a:pt x="1905674" y="8176"/>
                </a:lnTo>
                <a:cubicBezTo>
                  <a:pt x="1999955" y="12023"/>
                  <a:pt x="2204781" y="-516"/>
                  <a:pt x="2199302" y="27910"/>
                </a:cubicBezTo>
                <a:cubicBezTo>
                  <a:pt x="2207346" y="889590"/>
                  <a:pt x="2204739" y="2147452"/>
                  <a:pt x="2192629" y="2531291"/>
                </a:cubicBezTo>
                <a:cubicBezTo>
                  <a:pt x="2189615" y="2555784"/>
                  <a:pt x="2183905" y="2583007"/>
                  <a:pt x="2097309" y="2580190"/>
                </a:cubicBezTo>
                <a:cubicBezTo>
                  <a:pt x="1563290" y="2603735"/>
                  <a:pt x="937600" y="2572661"/>
                  <a:pt x="357745" y="2568896"/>
                </a:cubicBezTo>
                <a:cubicBezTo>
                  <a:pt x="209164" y="2573040"/>
                  <a:pt x="-3660" y="2582551"/>
                  <a:pt x="14092" y="2542999"/>
                </a:cubicBezTo>
                <a:cubicBezTo>
                  <a:pt x="-15910" y="1714601"/>
                  <a:pt x="7273" y="575435"/>
                  <a:pt x="34547" y="53096"/>
                </a:cubicBezTo>
                <a:cubicBezTo>
                  <a:pt x="36892" y="-11076"/>
                  <a:pt x="34949" y="9921"/>
                  <a:pt x="81996" y="1760"/>
                </a:cubicBezTo>
                <a:cubicBezTo>
                  <a:pt x="107270" y="61"/>
                  <a:pt x="135742" y="-281"/>
                  <a:pt x="169011" y="200"/>
                </a:cubicBezTo>
                <a:close/>
              </a:path>
            </a:pathLst>
          </a:custGeom>
        </p:spPr>
      </p:pic>
      <p:sp>
        <p:nvSpPr>
          <p:cNvPr id="38" name="Freeform: Shape 31">
            <a:extLst>
              <a:ext uri="{FF2B5EF4-FFF2-40B4-BE49-F238E27FC236}">
                <a16:creationId xmlns:a16="http://schemas.microsoft.com/office/drawing/2014/main" id="{C10459DD-45C8-4DD5-854A-3190E9B61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839538" y="3518958"/>
            <a:ext cx="2203922" cy="2588927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36394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49875 w 7688439"/>
              <a:gd name="connsiteY0" fmla="*/ 6443820 h 6443854"/>
              <a:gd name="connsiteX1" fmla="*/ 6560587 w 7688439"/>
              <a:gd name="connsiteY1" fmla="*/ 6434720 h 6443854"/>
              <a:gd name="connsiteX2" fmla="*/ 995539 w 7688439"/>
              <a:gd name="connsiteY2" fmla="*/ 6404190 h 6443854"/>
              <a:gd name="connsiteX3" fmla="*/ 7757 w 7688439"/>
              <a:gd name="connsiteY3" fmla="*/ 6375406 h 6443854"/>
              <a:gd name="connsiteX4" fmla="*/ 49895 w 7688439"/>
              <a:gd name="connsiteY4" fmla="*/ 50521 h 6443854"/>
              <a:gd name="connsiteX5" fmla="*/ 363949 w 7688439"/>
              <a:gd name="connsiteY5" fmla="*/ 10302 h 6443854"/>
              <a:gd name="connsiteX6" fmla="*/ 6439076 w 7688439"/>
              <a:gd name="connsiteY6" fmla="*/ 38468 h 6443854"/>
              <a:gd name="connsiteX7" fmla="*/ 7639227 w 7688439"/>
              <a:gd name="connsiteY7" fmla="*/ 68999 h 6443854"/>
              <a:gd name="connsiteX8" fmla="*/ 7567789 w 7688439"/>
              <a:gd name="connsiteY8" fmla="*/ 6312596 h 6443854"/>
              <a:gd name="connsiteX9" fmla="*/ 7402081 w 7688439"/>
              <a:gd name="connsiteY9" fmla="*/ 6440622 h 6443854"/>
              <a:gd name="connsiteX10" fmla="*/ 7149875 w 7688439"/>
              <a:gd name="connsiteY10" fmla="*/ 6443820 h 6443854"/>
              <a:gd name="connsiteX0" fmla="*/ 7153452 w 7692016"/>
              <a:gd name="connsiteY0" fmla="*/ 6443820 h 6443854"/>
              <a:gd name="connsiteX1" fmla="*/ 6564164 w 7692016"/>
              <a:gd name="connsiteY1" fmla="*/ 6434720 h 6443854"/>
              <a:gd name="connsiteX2" fmla="*/ 999116 w 7692016"/>
              <a:gd name="connsiteY2" fmla="*/ 6404190 h 6443854"/>
              <a:gd name="connsiteX3" fmla="*/ 11334 w 7692016"/>
              <a:gd name="connsiteY3" fmla="*/ 6375406 h 6443854"/>
              <a:gd name="connsiteX4" fmla="*/ 53472 w 7692016"/>
              <a:gd name="connsiteY4" fmla="*/ 50521 h 6443854"/>
              <a:gd name="connsiteX5" fmla="*/ 367526 w 7692016"/>
              <a:gd name="connsiteY5" fmla="*/ 10302 h 6443854"/>
              <a:gd name="connsiteX6" fmla="*/ 6442653 w 7692016"/>
              <a:gd name="connsiteY6" fmla="*/ 38468 h 6443854"/>
              <a:gd name="connsiteX7" fmla="*/ 7642804 w 7692016"/>
              <a:gd name="connsiteY7" fmla="*/ 68999 h 6443854"/>
              <a:gd name="connsiteX8" fmla="*/ 7571366 w 7692016"/>
              <a:gd name="connsiteY8" fmla="*/ 6312596 h 6443854"/>
              <a:gd name="connsiteX9" fmla="*/ 7405658 w 7692016"/>
              <a:gd name="connsiteY9" fmla="*/ 6440622 h 6443854"/>
              <a:gd name="connsiteX10" fmla="*/ 7153452 w 7692016"/>
              <a:gd name="connsiteY10" fmla="*/ 6443820 h 6443854"/>
              <a:gd name="connsiteX0" fmla="*/ 7158253 w 7696817"/>
              <a:gd name="connsiteY0" fmla="*/ 6438811 h 6438845"/>
              <a:gd name="connsiteX1" fmla="*/ 6568965 w 7696817"/>
              <a:gd name="connsiteY1" fmla="*/ 6429711 h 6438845"/>
              <a:gd name="connsiteX2" fmla="*/ 1003917 w 7696817"/>
              <a:gd name="connsiteY2" fmla="*/ 6399181 h 6438845"/>
              <a:gd name="connsiteX3" fmla="*/ 16135 w 7696817"/>
              <a:gd name="connsiteY3" fmla="*/ 6370397 h 6438845"/>
              <a:gd name="connsiteX4" fmla="*/ 39441 w 7696817"/>
              <a:gd name="connsiteY4" fmla="*/ 127242 h 6438845"/>
              <a:gd name="connsiteX5" fmla="*/ 372327 w 7696817"/>
              <a:gd name="connsiteY5" fmla="*/ 5293 h 6438845"/>
              <a:gd name="connsiteX6" fmla="*/ 6447454 w 7696817"/>
              <a:gd name="connsiteY6" fmla="*/ 33459 h 6438845"/>
              <a:gd name="connsiteX7" fmla="*/ 7647605 w 7696817"/>
              <a:gd name="connsiteY7" fmla="*/ 63990 h 6438845"/>
              <a:gd name="connsiteX8" fmla="*/ 7576167 w 7696817"/>
              <a:gd name="connsiteY8" fmla="*/ 6307587 h 6438845"/>
              <a:gd name="connsiteX9" fmla="*/ 7410459 w 7696817"/>
              <a:gd name="connsiteY9" fmla="*/ 6435613 h 6438845"/>
              <a:gd name="connsiteX10" fmla="*/ 7158253 w 7696817"/>
              <a:gd name="connsiteY10" fmla="*/ 6438811 h 6438845"/>
              <a:gd name="connsiteX0" fmla="*/ 7158253 w 7696817"/>
              <a:gd name="connsiteY0" fmla="*/ 6440760 h 6440794"/>
              <a:gd name="connsiteX1" fmla="*/ 6568965 w 7696817"/>
              <a:gd name="connsiteY1" fmla="*/ 6431660 h 6440794"/>
              <a:gd name="connsiteX2" fmla="*/ 1003917 w 7696817"/>
              <a:gd name="connsiteY2" fmla="*/ 6401130 h 6440794"/>
              <a:gd name="connsiteX3" fmla="*/ 16135 w 7696817"/>
              <a:gd name="connsiteY3" fmla="*/ 6372346 h 6440794"/>
              <a:gd name="connsiteX4" fmla="*/ 39441 w 7696817"/>
              <a:gd name="connsiteY4" fmla="*/ 129191 h 6440794"/>
              <a:gd name="connsiteX5" fmla="*/ 372327 w 7696817"/>
              <a:gd name="connsiteY5" fmla="*/ 7242 h 6440794"/>
              <a:gd name="connsiteX6" fmla="*/ 6447454 w 7696817"/>
              <a:gd name="connsiteY6" fmla="*/ 35408 h 6440794"/>
              <a:gd name="connsiteX7" fmla="*/ 7647605 w 7696817"/>
              <a:gd name="connsiteY7" fmla="*/ 65939 h 6440794"/>
              <a:gd name="connsiteX8" fmla="*/ 7576167 w 7696817"/>
              <a:gd name="connsiteY8" fmla="*/ 6309536 h 6440794"/>
              <a:gd name="connsiteX9" fmla="*/ 7410459 w 7696817"/>
              <a:gd name="connsiteY9" fmla="*/ 6437562 h 6440794"/>
              <a:gd name="connsiteX10" fmla="*/ 7158253 w 7696817"/>
              <a:gd name="connsiteY10" fmla="*/ 6440760 h 6440794"/>
              <a:gd name="connsiteX0" fmla="*/ 7158253 w 7696817"/>
              <a:gd name="connsiteY0" fmla="*/ 6434021 h 6434055"/>
              <a:gd name="connsiteX1" fmla="*/ 6568965 w 7696817"/>
              <a:gd name="connsiteY1" fmla="*/ 6424921 h 6434055"/>
              <a:gd name="connsiteX2" fmla="*/ 1003917 w 7696817"/>
              <a:gd name="connsiteY2" fmla="*/ 6394391 h 6434055"/>
              <a:gd name="connsiteX3" fmla="*/ 16135 w 7696817"/>
              <a:gd name="connsiteY3" fmla="*/ 6365607 h 6434055"/>
              <a:gd name="connsiteX4" fmla="*/ 39441 w 7696817"/>
              <a:gd name="connsiteY4" fmla="*/ 122452 h 6434055"/>
              <a:gd name="connsiteX5" fmla="*/ 372327 w 7696817"/>
              <a:gd name="connsiteY5" fmla="*/ 503 h 6434055"/>
              <a:gd name="connsiteX6" fmla="*/ 6447454 w 7696817"/>
              <a:gd name="connsiteY6" fmla="*/ 28669 h 6434055"/>
              <a:gd name="connsiteX7" fmla="*/ 7647605 w 7696817"/>
              <a:gd name="connsiteY7" fmla="*/ 59200 h 6434055"/>
              <a:gd name="connsiteX8" fmla="*/ 7576167 w 7696817"/>
              <a:gd name="connsiteY8" fmla="*/ 6302797 h 6434055"/>
              <a:gd name="connsiteX9" fmla="*/ 7410459 w 7696817"/>
              <a:gd name="connsiteY9" fmla="*/ 6430823 h 6434055"/>
              <a:gd name="connsiteX10" fmla="*/ 7158253 w 7696817"/>
              <a:gd name="connsiteY10" fmla="*/ 6434021 h 6434055"/>
              <a:gd name="connsiteX0" fmla="*/ 7158253 w 7696817"/>
              <a:gd name="connsiteY0" fmla="*/ 6434021 h 6434055"/>
              <a:gd name="connsiteX1" fmla="*/ 6568965 w 7696817"/>
              <a:gd name="connsiteY1" fmla="*/ 6424921 h 6434055"/>
              <a:gd name="connsiteX2" fmla="*/ 1003917 w 7696817"/>
              <a:gd name="connsiteY2" fmla="*/ 6394391 h 6434055"/>
              <a:gd name="connsiteX3" fmla="*/ 16135 w 7696817"/>
              <a:gd name="connsiteY3" fmla="*/ 6365607 h 6434055"/>
              <a:gd name="connsiteX4" fmla="*/ 39441 w 7696817"/>
              <a:gd name="connsiteY4" fmla="*/ 122452 h 6434055"/>
              <a:gd name="connsiteX5" fmla="*/ 372327 w 7696817"/>
              <a:gd name="connsiteY5" fmla="*/ 503 h 6434055"/>
              <a:gd name="connsiteX6" fmla="*/ 6447454 w 7696817"/>
              <a:gd name="connsiteY6" fmla="*/ 28669 h 6434055"/>
              <a:gd name="connsiteX7" fmla="*/ 7647605 w 7696817"/>
              <a:gd name="connsiteY7" fmla="*/ 59200 h 6434055"/>
              <a:gd name="connsiteX8" fmla="*/ 7576167 w 7696817"/>
              <a:gd name="connsiteY8" fmla="*/ 6302797 h 6434055"/>
              <a:gd name="connsiteX9" fmla="*/ 7410459 w 7696817"/>
              <a:gd name="connsiteY9" fmla="*/ 6430823 h 6434055"/>
              <a:gd name="connsiteX10" fmla="*/ 7158253 w 7696817"/>
              <a:gd name="connsiteY10" fmla="*/ 6434021 h 6434055"/>
              <a:gd name="connsiteX0" fmla="*/ 7158253 w 7696817"/>
              <a:gd name="connsiteY0" fmla="*/ 6434021 h 6434055"/>
              <a:gd name="connsiteX1" fmla="*/ 6568965 w 7696817"/>
              <a:gd name="connsiteY1" fmla="*/ 6424921 h 6434055"/>
              <a:gd name="connsiteX2" fmla="*/ 1003917 w 7696817"/>
              <a:gd name="connsiteY2" fmla="*/ 6394391 h 6434055"/>
              <a:gd name="connsiteX3" fmla="*/ 16135 w 7696817"/>
              <a:gd name="connsiteY3" fmla="*/ 6365607 h 6434055"/>
              <a:gd name="connsiteX4" fmla="*/ 39441 w 7696817"/>
              <a:gd name="connsiteY4" fmla="*/ 122452 h 6434055"/>
              <a:gd name="connsiteX5" fmla="*/ 372327 w 7696817"/>
              <a:gd name="connsiteY5" fmla="*/ 503 h 6434055"/>
              <a:gd name="connsiteX6" fmla="*/ 6447454 w 7696817"/>
              <a:gd name="connsiteY6" fmla="*/ 28669 h 6434055"/>
              <a:gd name="connsiteX7" fmla="*/ 7647605 w 7696817"/>
              <a:gd name="connsiteY7" fmla="*/ 59200 h 6434055"/>
              <a:gd name="connsiteX8" fmla="*/ 7576167 w 7696817"/>
              <a:gd name="connsiteY8" fmla="*/ 6302797 h 6434055"/>
              <a:gd name="connsiteX9" fmla="*/ 7410459 w 7696817"/>
              <a:gd name="connsiteY9" fmla="*/ 6430823 h 6434055"/>
              <a:gd name="connsiteX10" fmla="*/ 7158253 w 7696817"/>
              <a:gd name="connsiteY10" fmla="*/ 6434021 h 6434055"/>
              <a:gd name="connsiteX0" fmla="*/ 7158253 w 7696817"/>
              <a:gd name="connsiteY0" fmla="*/ 6434021 h 6434055"/>
              <a:gd name="connsiteX1" fmla="*/ 6568965 w 7696817"/>
              <a:gd name="connsiteY1" fmla="*/ 6424921 h 6434055"/>
              <a:gd name="connsiteX2" fmla="*/ 1003917 w 7696817"/>
              <a:gd name="connsiteY2" fmla="*/ 6394391 h 6434055"/>
              <a:gd name="connsiteX3" fmla="*/ 16135 w 7696817"/>
              <a:gd name="connsiteY3" fmla="*/ 6365607 h 6434055"/>
              <a:gd name="connsiteX4" fmla="*/ 39441 w 7696817"/>
              <a:gd name="connsiteY4" fmla="*/ 122452 h 6434055"/>
              <a:gd name="connsiteX5" fmla="*/ 372327 w 7696817"/>
              <a:gd name="connsiteY5" fmla="*/ 503 h 6434055"/>
              <a:gd name="connsiteX6" fmla="*/ 6447454 w 7696817"/>
              <a:gd name="connsiteY6" fmla="*/ 28669 h 6434055"/>
              <a:gd name="connsiteX7" fmla="*/ 7647605 w 7696817"/>
              <a:gd name="connsiteY7" fmla="*/ 93253 h 6434055"/>
              <a:gd name="connsiteX8" fmla="*/ 7576167 w 7696817"/>
              <a:gd name="connsiteY8" fmla="*/ 6302797 h 6434055"/>
              <a:gd name="connsiteX9" fmla="*/ 7410459 w 7696817"/>
              <a:gd name="connsiteY9" fmla="*/ 6430823 h 6434055"/>
              <a:gd name="connsiteX10" fmla="*/ 7158253 w 7696817"/>
              <a:gd name="connsiteY10" fmla="*/ 6434021 h 6434055"/>
              <a:gd name="connsiteX0" fmla="*/ 7158253 w 7696817"/>
              <a:gd name="connsiteY0" fmla="*/ 6455310 h 6455344"/>
              <a:gd name="connsiteX1" fmla="*/ 6568965 w 7696817"/>
              <a:gd name="connsiteY1" fmla="*/ 6446210 h 6455344"/>
              <a:gd name="connsiteX2" fmla="*/ 1003917 w 7696817"/>
              <a:gd name="connsiteY2" fmla="*/ 6415680 h 6455344"/>
              <a:gd name="connsiteX3" fmla="*/ 16135 w 7696817"/>
              <a:gd name="connsiteY3" fmla="*/ 6386896 h 6455344"/>
              <a:gd name="connsiteX4" fmla="*/ 39441 w 7696817"/>
              <a:gd name="connsiteY4" fmla="*/ 143741 h 6455344"/>
              <a:gd name="connsiteX5" fmla="*/ 372327 w 7696817"/>
              <a:gd name="connsiteY5" fmla="*/ 21792 h 6455344"/>
              <a:gd name="connsiteX6" fmla="*/ 6447454 w 7696817"/>
              <a:gd name="connsiteY6" fmla="*/ 49958 h 6455344"/>
              <a:gd name="connsiteX7" fmla="*/ 7647605 w 7696817"/>
              <a:gd name="connsiteY7" fmla="*/ 114542 h 6455344"/>
              <a:gd name="connsiteX8" fmla="*/ 7576167 w 7696817"/>
              <a:gd name="connsiteY8" fmla="*/ 6324086 h 6455344"/>
              <a:gd name="connsiteX9" fmla="*/ 7410459 w 7696817"/>
              <a:gd name="connsiteY9" fmla="*/ 6452112 h 6455344"/>
              <a:gd name="connsiteX10" fmla="*/ 7158253 w 7696817"/>
              <a:gd name="connsiteY10" fmla="*/ 6455310 h 6455344"/>
              <a:gd name="connsiteX0" fmla="*/ 7158253 w 7696817"/>
              <a:gd name="connsiteY0" fmla="*/ 6455310 h 6455344"/>
              <a:gd name="connsiteX1" fmla="*/ 5457867 w 7696817"/>
              <a:gd name="connsiteY1" fmla="*/ 6425780 h 6455344"/>
              <a:gd name="connsiteX2" fmla="*/ 1003917 w 7696817"/>
              <a:gd name="connsiteY2" fmla="*/ 6415680 h 6455344"/>
              <a:gd name="connsiteX3" fmla="*/ 16135 w 7696817"/>
              <a:gd name="connsiteY3" fmla="*/ 6386896 h 6455344"/>
              <a:gd name="connsiteX4" fmla="*/ 39441 w 7696817"/>
              <a:gd name="connsiteY4" fmla="*/ 143741 h 6455344"/>
              <a:gd name="connsiteX5" fmla="*/ 372327 w 7696817"/>
              <a:gd name="connsiteY5" fmla="*/ 21792 h 6455344"/>
              <a:gd name="connsiteX6" fmla="*/ 6447454 w 7696817"/>
              <a:gd name="connsiteY6" fmla="*/ 49958 h 6455344"/>
              <a:gd name="connsiteX7" fmla="*/ 7647605 w 7696817"/>
              <a:gd name="connsiteY7" fmla="*/ 114542 h 6455344"/>
              <a:gd name="connsiteX8" fmla="*/ 7576167 w 7696817"/>
              <a:gd name="connsiteY8" fmla="*/ 6324086 h 6455344"/>
              <a:gd name="connsiteX9" fmla="*/ 7410459 w 7696817"/>
              <a:gd name="connsiteY9" fmla="*/ 6452112 h 6455344"/>
              <a:gd name="connsiteX10" fmla="*/ 7158253 w 7696817"/>
              <a:gd name="connsiteY10" fmla="*/ 6455310 h 6455344"/>
              <a:gd name="connsiteX0" fmla="*/ 7410459 w 7696817"/>
              <a:gd name="connsiteY0" fmla="*/ 6452112 h 6456498"/>
              <a:gd name="connsiteX1" fmla="*/ 5457867 w 7696817"/>
              <a:gd name="connsiteY1" fmla="*/ 6425780 h 6456498"/>
              <a:gd name="connsiteX2" fmla="*/ 1003917 w 7696817"/>
              <a:gd name="connsiteY2" fmla="*/ 6415680 h 6456498"/>
              <a:gd name="connsiteX3" fmla="*/ 16135 w 7696817"/>
              <a:gd name="connsiteY3" fmla="*/ 6386896 h 6456498"/>
              <a:gd name="connsiteX4" fmla="*/ 39441 w 7696817"/>
              <a:gd name="connsiteY4" fmla="*/ 143741 h 6456498"/>
              <a:gd name="connsiteX5" fmla="*/ 372327 w 7696817"/>
              <a:gd name="connsiteY5" fmla="*/ 21792 h 6456498"/>
              <a:gd name="connsiteX6" fmla="*/ 6447454 w 7696817"/>
              <a:gd name="connsiteY6" fmla="*/ 49958 h 6456498"/>
              <a:gd name="connsiteX7" fmla="*/ 7647605 w 7696817"/>
              <a:gd name="connsiteY7" fmla="*/ 114542 h 6456498"/>
              <a:gd name="connsiteX8" fmla="*/ 7576167 w 7696817"/>
              <a:gd name="connsiteY8" fmla="*/ 6324086 h 6456498"/>
              <a:gd name="connsiteX9" fmla="*/ 7410459 w 7696817"/>
              <a:gd name="connsiteY9" fmla="*/ 6452112 h 6456498"/>
              <a:gd name="connsiteX0" fmla="*/ 7410459 w 7696817"/>
              <a:gd name="connsiteY0" fmla="*/ 6452112 h 6456498"/>
              <a:gd name="connsiteX1" fmla="*/ 5457867 w 7696817"/>
              <a:gd name="connsiteY1" fmla="*/ 6425780 h 6456498"/>
              <a:gd name="connsiteX2" fmla="*/ 1003917 w 7696817"/>
              <a:gd name="connsiteY2" fmla="*/ 6415680 h 6456498"/>
              <a:gd name="connsiteX3" fmla="*/ 16135 w 7696817"/>
              <a:gd name="connsiteY3" fmla="*/ 6386896 h 6456498"/>
              <a:gd name="connsiteX4" fmla="*/ 39441 w 7696817"/>
              <a:gd name="connsiteY4" fmla="*/ 143741 h 6456498"/>
              <a:gd name="connsiteX5" fmla="*/ 372327 w 7696817"/>
              <a:gd name="connsiteY5" fmla="*/ 21792 h 6456498"/>
              <a:gd name="connsiteX6" fmla="*/ 6447454 w 7696817"/>
              <a:gd name="connsiteY6" fmla="*/ 49958 h 6456498"/>
              <a:gd name="connsiteX7" fmla="*/ 7647605 w 7696817"/>
              <a:gd name="connsiteY7" fmla="*/ 114542 h 6456498"/>
              <a:gd name="connsiteX8" fmla="*/ 7576167 w 7696817"/>
              <a:gd name="connsiteY8" fmla="*/ 6324086 h 6456498"/>
              <a:gd name="connsiteX9" fmla="*/ 7410459 w 7696817"/>
              <a:gd name="connsiteY9" fmla="*/ 6452112 h 6456498"/>
              <a:gd name="connsiteX0" fmla="*/ 7410459 w 7696817"/>
              <a:gd name="connsiteY0" fmla="*/ 6452112 h 6456498"/>
              <a:gd name="connsiteX1" fmla="*/ 5457867 w 7696817"/>
              <a:gd name="connsiteY1" fmla="*/ 6425780 h 6456498"/>
              <a:gd name="connsiteX2" fmla="*/ 1003917 w 7696817"/>
              <a:gd name="connsiteY2" fmla="*/ 6415680 h 6456498"/>
              <a:gd name="connsiteX3" fmla="*/ 16135 w 7696817"/>
              <a:gd name="connsiteY3" fmla="*/ 6386896 h 6456498"/>
              <a:gd name="connsiteX4" fmla="*/ 39441 w 7696817"/>
              <a:gd name="connsiteY4" fmla="*/ 143741 h 6456498"/>
              <a:gd name="connsiteX5" fmla="*/ 372327 w 7696817"/>
              <a:gd name="connsiteY5" fmla="*/ 21792 h 6456498"/>
              <a:gd name="connsiteX6" fmla="*/ 6447454 w 7696817"/>
              <a:gd name="connsiteY6" fmla="*/ 49958 h 6456498"/>
              <a:gd name="connsiteX7" fmla="*/ 7647605 w 7696817"/>
              <a:gd name="connsiteY7" fmla="*/ 114542 h 6456498"/>
              <a:gd name="connsiteX8" fmla="*/ 7576167 w 7696817"/>
              <a:gd name="connsiteY8" fmla="*/ 6324086 h 6456498"/>
              <a:gd name="connsiteX9" fmla="*/ 7410459 w 7696817"/>
              <a:gd name="connsiteY9" fmla="*/ 6452112 h 6456498"/>
              <a:gd name="connsiteX0" fmla="*/ 7410459 w 7696817"/>
              <a:gd name="connsiteY0" fmla="*/ 6452112 h 6456498"/>
              <a:gd name="connsiteX1" fmla="*/ 5457867 w 7696817"/>
              <a:gd name="connsiteY1" fmla="*/ 6425780 h 6456498"/>
              <a:gd name="connsiteX2" fmla="*/ 1041582 w 7696817"/>
              <a:gd name="connsiteY2" fmla="*/ 6436111 h 6456498"/>
              <a:gd name="connsiteX3" fmla="*/ 16135 w 7696817"/>
              <a:gd name="connsiteY3" fmla="*/ 6386896 h 6456498"/>
              <a:gd name="connsiteX4" fmla="*/ 39441 w 7696817"/>
              <a:gd name="connsiteY4" fmla="*/ 143741 h 6456498"/>
              <a:gd name="connsiteX5" fmla="*/ 372327 w 7696817"/>
              <a:gd name="connsiteY5" fmla="*/ 21792 h 6456498"/>
              <a:gd name="connsiteX6" fmla="*/ 6447454 w 7696817"/>
              <a:gd name="connsiteY6" fmla="*/ 49958 h 6456498"/>
              <a:gd name="connsiteX7" fmla="*/ 7647605 w 7696817"/>
              <a:gd name="connsiteY7" fmla="*/ 114542 h 6456498"/>
              <a:gd name="connsiteX8" fmla="*/ 7576167 w 7696817"/>
              <a:gd name="connsiteY8" fmla="*/ 6324086 h 6456498"/>
              <a:gd name="connsiteX9" fmla="*/ 7410459 w 7696817"/>
              <a:gd name="connsiteY9" fmla="*/ 6452112 h 6456498"/>
              <a:gd name="connsiteX0" fmla="*/ 7410459 w 7696817"/>
              <a:gd name="connsiteY0" fmla="*/ 6452112 h 6456498"/>
              <a:gd name="connsiteX1" fmla="*/ 5457867 w 7696817"/>
              <a:gd name="connsiteY1" fmla="*/ 6425780 h 6456498"/>
              <a:gd name="connsiteX2" fmla="*/ 1041582 w 7696817"/>
              <a:gd name="connsiteY2" fmla="*/ 6436111 h 6456498"/>
              <a:gd name="connsiteX3" fmla="*/ 16135 w 7696817"/>
              <a:gd name="connsiteY3" fmla="*/ 6386896 h 6456498"/>
              <a:gd name="connsiteX4" fmla="*/ 39441 w 7696817"/>
              <a:gd name="connsiteY4" fmla="*/ 143741 h 6456498"/>
              <a:gd name="connsiteX5" fmla="*/ 372327 w 7696817"/>
              <a:gd name="connsiteY5" fmla="*/ 21792 h 6456498"/>
              <a:gd name="connsiteX6" fmla="*/ 6447454 w 7696817"/>
              <a:gd name="connsiteY6" fmla="*/ 49958 h 6456498"/>
              <a:gd name="connsiteX7" fmla="*/ 7647605 w 7696817"/>
              <a:gd name="connsiteY7" fmla="*/ 114542 h 6456498"/>
              <a:gd name="connsiteX8" fmla="*/ 7576167 w 7696817"/>
              <a:gd name="connsiteY8" fmla="*/ 6324086 h 6456498"/>
              <a:gd name="connsiteX9" fmla="*/ 7410459 w 7696817"/>
              <a:gd name="connsiteY9" fmla="*/ 6452112 h 645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96817" h="6456498">
                <a:moveTo>
                  <a:pt x="7410459" y="6452112"/>
                </a:moveTo>
                <a:cubicBezTo>
                  <a:pt x="7057409" y="6469061"/>
                  <a:pt x="6525624" y="6431852"/>
                  <a:pt x="5457867" y="6425780"/>
                </a:cubicBezTo>
                <a:lnTo>
                  <a:pt x="1041582" y="6436111"/>
                </a:lnTo>
                <a:cubicBezTo>
                  <a:pt x="712321" y="6426516"/>
                  <a:pt x="-2998" y="6457787"/>
                  <a:pt x="16135" y="6386896"/>
                </a:cubicBezTo>
                <a:cubicBezTo>
                  <a:pt x="-11956" y="4237961"/>
                  <a:pt x="-2852" y="1100992"/>
                  <a:pt x="39441" y="143741"/>
                </a:cubicBezTo>
                <a:cubicBezTo>
                  <a:pt x="49967" y="82659"/>
                  <a:pt x="69907" y="14767"/>
                  <a:pt x="372327" y="21792"/>
                </a:cubicBezTo>
                <a:cubicBezTo>
                  <a:pt x="2237298" y="-36927"/>
                  <a:pt x="4422412" y="40569"/>
                  <a:pt x="6447454" y="49958"/>
                </a:cubicBezTo>
                <a:cubicBezTo>
                  <a:pt x="6966350" y="39623"/>
                  <a:pt x="7709598" y="15903"/>
                  <a:pt x="7647605" y="114542"/>
                </a:cubicBezTo>
                <a:cubicBezTo>
                  <a:pt x="7752380" y="2180476"/>
                  <a:pt x="7671418" y="5021429"/>
                  <a:pt x="7576167" y="6324086"/>
                </a:cubicBezTo>
                <a:cubicBezTo>
                  <a:pt x="7567977" y="6484123"/>
                  <a:pt x="7574765" y="6431758"/>
                  <a:pt x="7410459" y="6452112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Immagine 10" descr="&quot;Rosso. Una storia raccontata da Matita&quot; Michael Hall (Il castoro ...">
            <a:extLst>
              <a:ext uri="{FF2B5EF4-FFF2-40B4-BE49-F238E27FC236}">
                <a16:creationId xmlns:a16="http://schemas.microsoft.com/office/drawing/2014/main" id="{E3C8A7B7-6107-4810-71C2-9956BD8E3E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9"/>
          <a:stretch/>
        </p:blipFill>
        <p:spPr bwMode="auto">
          <a:xfrm>
            <a:off x="9319581" y="3518960"/>
            <a:ext cx="2199409" cy="2607549"/>
          </a:xfrm>
          <a:custGeom>
            <a:avLst/>
            <a:gdLst/>
            <a:ahLst/>
            <a:cxnLst/>
            <a:rect l="l" t="t" r="r" b="b"/>
            <a:pathLst>
              <a:path w="4701037" h="2974427">
                <a:moveTo>
                  <a:pt x="285327" y="17"/>
                </a:moveTo>
                <a:cubicBezTo>
                  <a:pt x="392625" y="196"/>
                  <a:pt x="527069" y="1873"/>
                  <a:pt x="647129" y="4212"/>
                </a:cubicBezTo>
                <a:lnTo>
                  <a:pt x="4063874" y="18288"/>
                </a:lnTo>
                <a:lnTo>
                  <a:pt x="4670338" y="31559"/>
                </a:lnTo>
                <a:cubicBezTo>
                  <a:pt x="4692777" y="226304"/>
                  <a:pt x="4726436" y="1845944"/>
                  <a:pt x="4670338" y="2938261"/>
                </a:cubicBezTo>
                <a:lnTo>
                  <a:pt x="4562153" y="2960505"/>
                </a:lnTo>
                <a:cubicBezTo>
                  <a:pt x="3278274" y="2965545"/>
                  <a:pt x="1994392" y="2993025"/>
                  <a:pt x="721733" y="2953186"/>
                </a:cubicBezTo>
                <a:cubicBezTo>
                  <a:pt x="414712" y="2939110"/>
                  <a:pt x="217850" y="2953187"/>
                  <a:pt x="7321" y="2939111"/>
                </a:cubicBezTo>
                <a:cubicBezTo>
                  <a:pt x="21531" y="1784664"/>
                  <a:pt x="-29738" y="661104"/>
                  <a:pt x="28743" y="60517"/>
                </a:cubicBezTo>
                <a:cubicBezTo>
                  <a:pt x="33771" y="-13267"/>
                  <a:pt x="29604" y="10875"/>
                  <a:pt x="130482" y="1491"/>
                </a:cubicBezTo>
                <a:cubicBezTo>
                  <a:pt x="166343" y="340"/>
                  <a:pt x="220949" y="-91"/>
                  <a:pt x="285327" y="17"/>
                </a:cubicBezTo>
                <a:close/>
              </a:path>
            </a:pathLst>
          </a:custGeom>
        </p:spPr>
      </p:pic>
      <p:sp>
        <p:nvSpPr>
          <p:cNvPr id="39" name="Freeform: Shape 33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319576" y="3518959"/>
            <a:ext cx="2199409" cy="2607548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55345"/>
              <a:gd name="connsiteY0" fmla="*/ 6405352 h 6405386"/>
              <a:gd name="connsiteX1" fmla="*/ 6552830 w 7655345"/>
              <a:gd name="connsiteY1" fmla="*/ 6396252 h 6405386"/>
              <a:gd name="connsiteX2" fmla="*/ 987782 w 7655345"/>
              <a:gd name="connsiteY2" fmla="*/ 6365722 h 6405386"/>
              <a:gd name="connsiteX3" fmla="*/ 0 w 7655345"/>
              <a:gd name="connsiteY3" fmla="*/ 6336938 h 6405386"/>
              <a:gd name="connsiteX4" fmla="*/ 0 w 7655345"/>
              <a:gd name="connsiteY4" fmla="*/ 32372 h 6405386"/>
              <a:gd name="connsiteX5" fmla="*/ 157934 w 7655345"/>
              <a:gd name="connsiteY5" fmla="*/ 32797 h 6405386"/>
              <a:gd name="connsiteX6" fmla="*/ 6431319 w 7655345"/>
              <a:gd name="connsiteY6" fmla="*/ 0 h 6405386"/>
              <a:gd name="connsiteX7" fmla="*/ 7594923 w 7655345"/>
              <a:gd name="connsiteY7" fmla="*/ 30530 h 6405386"/>
              <a:gd name="connsiteX8" fmla="*/ 7560032 w 7655345"/>
              <a:gd name="connsiteY8" fmla="*/ 6274128 h 6405386"/>
              <a:gd name="connsiteX9" fmla="*/ 7394324 w 7655345"/>
              <a:gd name="connsiteY9" fmla="*/ 6402154 h 6405386"/>
              <a:gd name="connsiteX10" fmla="*/ 7142118 w 7655345"/>
              <a:gd name="connsiteY10" fmla="*/ 6405352 h 6405386"/>
              <a:gd name="connsiteX0" fmla="*/ 7142118 w 7606845"/>
              <a:gd name="connsiteY0" fmla="*/ 6405352 h 6405386"/>
              <a:gd name="connsiteX1" fmla="*/ 6552830 w 7606845"/>
              <a:gd name="connsiteY1" fmla="*/ 6396252 h 6405386"/>
              <a:gd name="connsiteX2" fmla="*/ 987782 w 7606845"/>
              <a:gd name="connsiteY2" fmla="*/ 6365722 h 6405386"/>
              <a:gd name="connsiteX3" fmla="*/ 0 w 7606845"/>
              <a:gd name="connsiteY3" fmla="*/ 6336938 h 6405386"/>
              <a:gd name="connsiteX4" fmla="*/ 0 w 7606845"/>
              <a:gd name="connsiteY4" fmla="*/ 32372 h 6405386"/>
              <a:gd name="connsiteX5" fmla="*/ 157934 w 7606845"/>
              <a:gd name="connsiteY5" fmla="*/ 32797 h 6405386"/>
              <a:gd name="connsiteX6" fmla="*/ 6431319 w 7606845"/>
              <a:gd name="connsiteY6" fmla="*/ 0 h 6405386"/>
              <a:gd name="connsiteX7" fmla="*/ 7594923 w 7606845"/>
              <a:gd name="connsiteY7" fmla="*/ 30530 h 6405386"/>
              <a:gd name="connsiteX8" fmla="*/ 7560032 w 7606845"/>
              <a:gd name="connsiteY8" fmla="*/ 6274128 h 6405386"/>
              <a:gd name="connsiteX9" fmla="*/ 7394324 w 7606845"/>
              <a:gd name="connsiteY9" fmla="*/ 6402154 h 6405386"/>
              <a:gd name="connsiteX10" fmla="*/ 7142118 w 7606845"/>
              <a:gd name="connsiteY10" fmla="*/ 6405352 h 6405386"/>
              <a:gd name="connsiteX0" fmla="*/ 7182726 w 7647453"/>
              <a:gd name="connsiteY0" fmla="*/ 6405352 h 6405386"/>
              <a:gd name="connsiteX1" fmla="*/ 6593438 w 7647453"/>
              <a:gd name="connsiteY1" fmla="*/ 6396252 h 6405386"/>
              <a:gd name="connsiteX2" fmla="*/ 1028390 w 7647453"/>
              <a:gd name="connsiteY2" fmla="*/ 6365722 h 6405386"/>
              <a:gd name="connsiteX3" fmla="*/ 40608 w 7647453"/>
              <a:gd name="connsiteY3" fmla="*/ 6336938 h 6405386"/>
              <a:gd name="connsiteX4" fmla="*/ 40608 w 7647453"/>
              <a:gd name="connsiteY4" fmla="*/ 32372 h 6405386"/>
              <a:gd name="connsiteX5" fmla="*/ 198542 w 7647453"/>
              <a:gd name="connsiteY5" fmla="*/ 32797 h 6405386"/>
              <a:gd name="connsiteX6" fmla="*/ 6471927 w 7647453"/>
              <a:gd name="connsiteY6" fmla="*/ 0 h 6405386"/>
              <a:gd name="connsiteX7" fmla="*/ 7635531 w 7647453"/>
              <a:gd name="connsiteY7" fmla="*/ 30530 h 6405386"/>
              <a:gd name="connsiteX8" fmla="*/ 7600640 w 7647453"/>
              <a:gd name="connsiteY8" fmla="*/ 6274128 h 6405386"/>
              <a:gd name="connsiteX9" fmla="*/ 7434932 w 7647453"/>
              <a:gd name="connsiteY9" fmla="*/ 6402154 h 6405386"/>
              <a:gd name="connsiteX10" fmla="*/ 7182726 w 7647453"/>
              <a:gd name="connsiteY10" fmla="*/ 6405352 h 6405386"/>
              <a:gd name="connsiteX0" fmla="*/ 7197771 w 7662498"/>
              <a:gd name="connsiteY0" fmla="*/ 6405352 h 6405386"/>
              <a:gd name="connsiteX1" fmla="*/ 6608483 w 7662498"/>
              <a:gd name="connsiteY1" fmla="*/ 6396252 h 6405386"/>
              <a:gd name="connsiteX2" fmla="*/ 1043435 w 7662498"/>
              <a:gd name="connsiteY2" fmla="*/ 6365722 h 6405386"/>
              <a:gd name="connsiteX3" fmla="*/ 55653 w 7662498"/>
              <a:gd name="connsiteY3" fmla="*/ 6336938 h 6405386"/>
              <a:gd name="connsiteX4" fmla="*/ 55653 w 7662498"/>
              <a:gd name="connsiteY4" fmla="*/ 32372 h 6405386"/>
              <a:gd name="connsiteX5" fmla="*/ 213587 w 7662498"/>
              <a:gd name="connsiteY5" fmla="*/ 32797 h 6405386"/>
              <a:gd name="connsiteX6" fmla="*/ 6486972 w 7662498"/>
              <a:gd name="connsiteY6" fmla="*/ 0 h 6405386"/>
              <a:gd name="connsiteX7" fmla="*/ 7650576 w 7662498"/>
              <a:gd name="connsiteY7" fmla="*/ 30530 h 6405386"/>
              <a:gd name="connsiteX8" fmla="*/ 7615685 w 7662498"/>
              <a:gd name="connsiteY8" fmla="*/ 6274128 h 6405386"/>
              <a:gd name="connsiteX9" fmla="*/ 7449977 w 7662498"/>
              <a:gd name="connsiteY9" fmla="*/ 6402154 h 6405386"/>
              <a:gd name="connsiteX10" fmla="*/ 7197771 w 7662498"/>
              <a:gd name="connsiteY10" fmla="*/ 6405352 h 6405386"/>
              <a:gd name="connsiteX0" fmla="*/ 7192121 w 7656848"/>
              <a:gd name="connsiteY0" fmla="*/ 6405352 h 6405386"/>
              <a:gd name="connsiteX1" fmla="*/ 6602833 w 7656848"/>
              <a:gd name="connsiteY1" fmla="*/ 6396252 h 6405386"/>
              <a:gd name="connsiteX2" fmla="*/ 1037785 w 7656848"/>
              <a:gd name="connsiteY2" fmla="*/ 6365722 h 6405386"/>
              <a:gd name="connsiteX3" fmla="*/ 50003 w 7656848"/>
              <a:gd name="connsiteY3" fmla="*/ 6336938 h 6405386"/>
              <a:gd name="connsiteX4" fmla="*/ 50003 w 7656848"/>
              <a:gd name="connsiteY4" fmla="*/ 32372 h 6405386"/>
              <a:gd name="connsiteX5" fmla="*/ 207937 w 7656848"/>
              <a:gd name="connsiteY5" fmla="*/ 32797 h 6405386"/>
              <a:gd name="connsiteX6" fmla="*/ 6481322 w 7656848"/>
              <a:gd name="connsiteY6" fmla="*/ 0 h 6405386"/>
              <a:gd name="connsiteX7" fmla="*/ 7644926 w 7656848"/>
              <a:gd name="connsiteY7" fmla="*/ 30530 h 6405386"/>
              <a:gd name="connsiteX8" fmla="*/ 7610035 w 7656848"/>
              <a:gd name="connsiteY8" fmla="*/ 6274128 h 6405386"/>
              <a:gd name="connsiteX9" fmla="*/ 7444327 w 7656848"/>
              <a:gd name="connsiteY9" fmla="*/ 6402154 h 6405386"/>
              <a:gd name="connsiteX10" fmla="*/ 7192121 w 7656848"/>
              <a:gd name="connsiteY10" fmla="*/ 6405352 h 6405386"/>
              <a:gd name="connsiteX0" fmla="*/ 7192121 w 7656848"/>
              <a:gd name="connsiteY0" fmla="*/ 6438557 h 6438591"/>
              <a:gd name="connsiteX1" fmla="*/ 6602833 w 7656848"/>
              <a:gd name="connsiteY1" fmla="*/ 6429457 h 6438591"/>
              <a:gd name="connsiteX2" fmla="*/ 1037785 w 7656848"/>
              <a:gd name="connsiteY2" fmla="*/ 6398927 h 6438591"/>
              <a:gd name="connsiteX3" fmla="*/ 50003 w 7656848"/>
              <a:gd name="connsiteY3" fmla="*/ 6370143 h 6438591"/>
              <a:gd name="connsiteX4" fmla="*/ 50003 w 7656848"/>
              <a:gd name="connsiteY4" fmla="*/ 65577 h 6438591"/>
              <a:gd name="connsiteX5" fmla="*/ 207937 w 7656848"/>
              <a:gd name="connsiteY5" fmla="*/ 66002 h 6438591"/>
              <a:gd name="connsiteX6" fmla="*/ 6481322 w 7656848"/>
              <a:gd name="connsiteY6" fmla="*/ 33205 h 6438591"/>
              <a:gd name="connsiteX7" fmla="*/ 7644926 w 7656848"/>
              <a:gd name="connsiteY7" fmla="*/ 63735 h 6438591"/>
              <a:gd name="connsiteX8" fmla="*/ 7610035 w 7656848"/>
              <a:gd name="connsiteY8" fmla="*/ 6307333 h 6438591"/>
              <a:gd name="connsiteX9" fmla="*/ 7444327 w 7656848"/>
              <a:gd name="connsiteY9" fmla="*/ 6435359 h 6438591"/>
              <a:gd name="connsiteX10" fmla="*/ 7192121 w 7656848"/>
              <a:gd name="connsiteY10" fmla="*/ 6438557 h 6438591"/>
              <a:gd name="connsiteX0" fmla="*/ 7192121 w 7656848"/>
              <a:gd name="connsiteY0" fmla="*/ 6451423 h 6451457"/>
              <a:gd name="connsiteX1" fmla="*/ 6602833 w 7656848"/>
              <a:gd name="connsiteY1" fmla="*/ 6442323 h 6451457"/>
              <a:gd name="connsiteX2" fmla="*/ 1037785 w 7656848"/>
              <a:gd name="connsiteY2" fmla="*/ 6411793 h 6451457"/>
              <a:gd name="connsiteX3" fmla="*/ 50003 w 7656848"/>
              <a:gd name="connsiteY3" fmla="*/ 6383009 h 6451457"/>
              <a:gd name="connsiteX4" fmla="*/ 50003 w 7656848"/>
              <a:gd name="connsiteY4" fmla="*/ 78443 h 6451457"/>
              <a:gd name="connsiteX5" fmla="*/ 226210 w 7656848"/>
              <a:gd name="connsiteY5" fmla="*/ 30198 h 6451457"/>
              <a:gd name="connsiteX6" fmla="*/ 6481322 w 7656848"/>
              <a:gd name="connsiteY6" fmla="*/ 46071 h 6451457"/>
              <a:gd name="connsiteX7" fmla="*/ 7644926 w 7656848"/>
              <a:gd name="connsiteY7" fmla="*/ 76601 h 6451457"/>
              <a:gd name="connsiteX8" fmla="*/ 7610035 w 7656848"/>
              <a:gd name="connsiteY8" fmla="*/ 6320199 h 6451457"/>
              <a:gd name="connsiteX9" fmla="*/ 7444327 w 7656848"/>
              <a:gd name="connsiteY9" fmla="*/ 6448225 h 6451457"/>
              <a:gd name="connsiteX10" fmla="*/ 7192121 w 7656848"/>
              <a:gd name="connsiteY10" fmla="*/ 6451423 h 645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56848" h="6451457">
                <a:moveTo>
                  <a:pt x="7192121" y="6451423"/>
                </a:moveTo>
                <a:cubicBezTo>
                  <a:pt x="7017360" y="6451034"/>
                  <a:pt x="6798382" y="6447396"/>
                  <a:pt x="6602833" y="6442323"/>
                </a:cubicBezTo>
                <a:lnTo>
                  <a:pt x="1037785" y="6411793"/>
                </a:lnTo>
                <a:lnTo>
                  <a:pt x="50003" y="6383009"/>
                </a:lnTo>
                <a:cubicBezTo>
                  <a:pt x="13455" y="5960611"/>
                  <a:pt x="-41367" y="2447652"/>
                  <a:pt x="50003" y="78443"/>
                </a:cubicBezTo>
                <a:lnTo>
                  <a:pt x="226210" y="30198"/>
                </a:lnTo>
                <a:cubicBezTo>
                  <a:pt x="2317338" y="19266"/>
                  <a:pt x="4408469" y="-40339"/>
                  <a:pt x="6481322" y="46071"/>
                </a:cubicBezTo>
                <a:cubicBezTo>
                  <a:pt x="6981385" y="76602"/>
                  <a:pt x="7302026" y="46069"/>
                  <a:pt x="7644926" y="76601"/>
                </a:cubicBezTo>
                <a:cubicBezTo>
                  <a:pt x="7621781" y="2580567"/>
                  <a:pt x="7705286" y="5017542"/>
                  <a:pt x="7610035" y="6320199"/>
                </a:cubicBezTo>
                <a:cubicBezTo>
                  <a:pt x="7601845" y="6480236"/>
                  <a:pt x="7608633" y="6427871"/>
                  <a:pt x="7444327" y="6448225"/>
                </a:cubicBezTo>
                <a:cubicBezTo>
                  <a:pt x="7385917" y="6450721"/>
                  <a:pt x="7296978" y="6451657"/>
                  <a:pt x="7192121" y="645142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76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10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12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4" name="Rectangle 14">
            <a:extLst>
              <a:ext uri="{FF2B5EF4-FFF2-40B4-BE49-F238E27FC236}">
                <a16:creationId xmlns:a16="http://schemas.microsoft.com/office/drawing/2014/main" id="{6544EF42-87F9-4466-8124-7328D49A2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16">
            <a:extLst>
              <a:ext uri="{FF2B5EF4-FFF2-40B4-BE49-F238E27FC236}">
                <a16:creationId xmlns:a16="http://schemas.microsoft.com/office/drawing/2014/main" id="{DCECB35C-FCFB-4B31-B3CF-A20982BE6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3982" flipH="1">
            <a:off x="654380" y="660654"/>
            <a:ext cx="5553903" cy="258852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39896 w 1259724"/>
              <a:gd name="connsiteY0" fmla="*/ 840930 h 840930"/>
              <a:gd name="connsiteX1" fmla="*/ 832301 w 1259724"/>
              <a:gd name="connsiteY1" fmla="*/ 771016 h 840930"/>
              <a:gd name="connsiteX2" fmla="*/ 1191107 w 1259724"/>
              <a:gd name="connsiteY2" fmla="*/ 598233 h 840930"/>
              <a:gd name="connsiteX3" fmla="*/ 1190060 w 1259724"/>
              <a:gd name="connsiteY3" fmla="*/ 160654 h 840930"/>
              <a:gd name="connsiteX4" fmla="*/ 470732 w 1259724"/>
              <a:gd name="connsiteY4" fmla="*/ 348 h 840930"/>
              <a:gd name="connsiteX5" fmla="*/ 118993 w 1259724"/>
              <a:gd name="connsiteY5" fmla="*/ 132433 h 840930"/>
              <a:gd name="connsiteX6" fmla="*/ 18580 w 1259724"/>
              <a:gd name="connsiteY6" fmla="*/ 563085 h 840930"/>
              <a:gd name="connsiteX7" fmla="*/ 556933 w 1259724"/>
              <a:gd name="connsiteY7" fmla="*/ 705103 h 840930"/>
              <a:gd name="connsiteX8" fmla="*/ 639896 w 1259724"/>
              <a:gd name="connsiteY8" fmla="*/ 840930 h 840930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  <a:gd name="connsiteX0" fmla="*/ 445691 w 1259724"/>
              <a:gd name="connsiteY0" fmla="*/ 862812 h 862812"/>
              <a:gd name="connsiteX1" fmla="*/ 832301 w 1259724"/>
              <a:gd name="connsiteY1" fmla="*/ 773732 h 862812"/>
              <a:gd name="connsiteX2" fmla="*/ 1191107 w 1259724"/>
              <a:gd name="connsiteY2" fmla="*/ 600949 h 862812"/>
              <a:gd name="connsiteX3" fmla="*/ 1190060 w 1259724"/>
              <a:gd name="connsiteY3" fmla="*/ 163370 h 862812"/>
              <a:gd name="connsiteX4" fmla="*/ 470732 w 1259724"/>
              <a:gd name="connsiteY4" fmla="*/ 3064 h 862812"/>
              <a:gd name="connsiteX5" fmla="*/ 118993 w 1259724"/>
              <a:gd name="connsiteY5" fmla="*/ 135149 h 862812"/>
              <a:gd name="connsiteX6" fmla="*/ 18580 w 1259724"/>
              <a:gd name="connsiteY6" fmla="*/ 565801 h 862812"/>
              <a:gd name="connsiteX7" fmla="*/ 556933 w 1259724"/>
              <a:gd name="connsiteY7" fmla="*/ 707819 h 862812"/>
              <a:gd name="connsiteX8" fmla="*/ 445691 w 1259724"/>
              <a:gd name="connsiteY8" fmla="*/ 862812 h 862812"/>
              <a:gd name="connsiteX0" fmla="*/ 445691 w 1259724"/>
              <a:gd name="connsiteY0" fmla="*/ 862812 h 862812"/>
              <a:gd name="connsiteX1" fmla="*/ 832301 w 1259724"/>
              <a:gd name="connsiteY1" fmla="*/ 773732 h 862812"/>
              <a:gd name="connsiteX2" fmla="*/ 1191107 w 1259724"/>
              <a:gd name="connsiteY2" fmla="*/ 600949 h 862812"/>
              <a:gd name="connsiteX3" fmla="*/ 1190060 w 1259724"/>
              <a:gd name="connsiteY3" fmla="*/ 163370 h 862812"/>
              <a:gd name="connsiteX4" fmla="*/ 470732 w 1259724"/>
              <a:gd name="connsiteY4" fmla="*/ 3064 h 862812"/>
              <a:gd name="connsiteX5" fmla="*/ 118993 w 1259724"/>
              <a:gd name="connsiteY5" fmla="*/ 135149 h 862812"/>
              <a:gd name="connsiteX6" fmla="*/ 18580 w 1259724"/>
              <a:gd name="connsiteY6" fmla="*/ 565801 h 862812"/>
              <a:gd name="connsiteX7" fmla="*/ 411714 w 1259724"/>
              <a:gd name="connsiteY7" fmla="*/ 713331 h 862812"/>
              <a:gd name="connsiteX8" fmla="*/ 445691 w 1259724"/>
              <a:gd name="connsiteY8" fmla="*/ 862812 h 862812"/>
              <a:gd name="connsiteX0" fmla="*/ 400794 w 1259724"/>
              <a:gd name="connsiteY0" fmla="*/ 866175 h 866175"/>
              <a:gd name="connsiteX1" fmla="*/ 832301 w 1259724"/>
              <a:gd name="connsiteY1" fmla="*/ 773732 h 866175"/>
              <a:gd name="connsiteX2" fmla="*/ 1191107 w 1259724"/>
              <a:gd name="connsiteY2" fmla="*/ 600949 h 866175"/>
              <a:gd name="connsiteX3" fmla="*/ 1190060 w 1259724"/>
              <a:gd name="connsiteY3" fmla="*/ 163370 h 866175"/>
              <a:gd name="connsiteX4" fmla="*/ 470732 w 1259724"/>
              <a:gd name="connsiteY4" fmla="*/ 3064 h 866175"/>
              <a:gd name="connsiteX5" fmla="*/ 118993 w 1259724"/>
              <a:gd name="connsiteY5" fmla="*/ 135149 h 866175"/>
              <a:gd name="connsiteX6" fmla="*/ 18580 w 1259724"/>
              <a:gd name="connsiteY6" fmla="*/ 565801 h 866175"/>
              <a:gd name="connsiteX7" fmla="*/ 411714 w 1259724"/>
              <a:gd name="connsiteY7" fmla="*/ 713331 h 866175"/>
              <a:gd name="connsiteX8" fmla="*/ 400794 w 1259724"/>
              <a:gd name="connsiteY8" fmla="*/ 866175 h 866175"/>
              <a:gd name="connsiteX0" fmla="*/ 400794 w 1259724"/>
              <a:gd name="connsiteY0" fmla="*/ 866175 h 866175"/>
              <a:gd name="connsiteX1" fmla="*/ 832301 w 1259724"/>
              <a:gd name="connsiteY1" fmla="*/ 773732 h 866175"/>
              <a:gd name="connsiteX2" fmla="*/ 1191107 w 1259724"/>
              <a:gd name="connsiteY2" fmla="*/ 600949 h 866175"/>
              <a:gd name="connsiteX3" fmla="*/ 1190060 w 1259724"/>
              <a:gd name="connsiteY3" fmla="*/ 163370 h 866175"/>
              <a:gd name="connsiteX4" fmla="*/ 470732 w 1259724"/>
              <a:gd name="connsiteY4" fmla="*/ 3064 h 866175"/>
              <a:gd name="connsiteX5" fmla="*/ 118993 w 1259724"/>
              <a:gd name="connsiteY5" fmla="*/ 135149 h 866175"/>
              <a:gd name="connsiteX6" fmla="*/ 18580 w 1259724"/>
              <a:gd name="connsiteY6" fmla="*/ 565801 h 866175"/>
              <a:gd name="connsiteX7" fmla="*/ 380632 w 1259724"/>
              <a:gd name="connsiteY7" fmla="*/ 715659 h 866175"/>
              <a:gd name="connsiteX8" fmla="*/ 400794 w 1259724"/>
              <a:gd name="connsiteY8" fmla="*/ 866175 h 866175"/>
              <a:gd name="connsiteX0" fmla="*/ 400794 w 1261946"/>
              <a:gd name="connsiteY0" fmla="*/ 866175 h 866175"/>
              <a:gd name="connsiteX1" fmla="*/ 690703 w 1261946"/>
              <a:gd name="connsiteY1" fmla="*/ 784338 h 866175"/>
              <a:gd name="connsiteX2" fmla="*/ 1191107 w 1261946"/>
              <a:gd name="connsiteY2" fmla="*/ 600949 h 866175"/>
              <a:gd name="connsiteX3" fmla="*/ 1190060 w 1261946"/>
              <a:gd name="connsiteY3" fmla="*/ 163370 h 866175"/>
              <a:gd name="connsiteX4" fmla="*/ 470732 w 1261946"/>
              <a:gd name="connsiteY4" fmla="*/ 3064 h 866175"/>
              <a:gd name="connsiteX5" fmla="*/ 118993 w 1261946"/>
              <a:gd name="connsiteY5" fmla="*/ 135149 h 866175"/>
              <a:gd name="connsiteX6" fmla="*/ 18580 w 1261946"/>
              <a:gd name="connsiteY6" fmla="*/ 565801 h 866175"/>
              <a:gd name="connsiteX7" fmla="*/ 380632 w 1261946"/>
              <a:gd name="connsiteY7" fmla="*/ 715659 h 866175"/>
              <a:gd name="connsiteX8" fmla="*/ 400794 w 1261946"/>
              <a:gd name="connsiteY8" fmla="*/ 866175 h 866175"/>
              <a:gd name="connsiteX0" fmla="*/ 400794 w 1261946"/>
              <a:gd name="connsiteY0" fmla="*/ 866175 h 866175"/>
              <a:gd name="connsiteX1" fmla="*/ 690703 w 1261946"/>
              <a:gd name="connsiteY1" fmla="*/ 784338 h 866175"/>
              <a:gd name="connsiteX2" fmla="*/ 1191107 w 1261946"/>
              <a:gd name="connsiteY2" fmla="*/ 600949 h 866175"/>
              <a:gd name="connsiteX3" fmla="*/ 1190060 w 1261946"/>
              <a:gd name="connsiteY3" fmla="*/ 163370 h 866175"/>
              <a:gd name="connsiteX4" fmla="*/ 470732 w 1261946"/>
              <a:gd name="connsiteY4" fmla="*/ 3064 h 866175"/>
              <a:gd name="connsiteX5" fmla="*/ 118993 w 1261946"/>
              <a:gd name="connsiteY5" fmla="*/ 135149 h 866175"/>
              <a:gd name="connsiteX6" fmla="*/ 18580 w 1261946"/>
              <a:gd name="connsiteY6" fmla="*/ 565801 h 866175"/>
              <a:gd name="connsiteX7" fmla="*/ 380632 w 1261946"/>
              <a:gd name="connsiteY7" fmla="*/ 715659 h 866175"/>
              <a:gd name="connsiteX8" fmla="*/ 400794 w 1261946"/>
              <a:gd name="connsiteY8" fmla="*/ 866175 h 866175"/>
              <a:gd name="connsiteX0" fmla="*/ 400794 w 1265038"/>
              <a:gd name="connsiteY0" fmla="*/ 866175 h 866175"/>
              <a:gd name="connsiteX1" fmla="*/ 638899 w 1265038"/>
              <a:gd name="connsiteY1" fmla="*/ 788218 h 866175"/>
              <a:gd name="connsiteX2" fmla="*/ 1191107 w 1265038"/>
              <a:gd name="connsiteY2" fmla="*/ 600949 h 866175"/>
              <a:gd name="connsiteX3" fmla="*/ 1190060 w 1265038"/>
              <a:gd name="connsiteY3" fmla="*/ 163370 h 866175"/>
              <a:gd name="connsiteX4" fmla="*/ 470732 w 1265038"/>
              <a:gd name="connsiteY4" fmla="*/ 3064 h 866175"/>
              <a:gd name="connsiteX5" fmla="*/ 118993 w 1265038"/>
              <a:gd name="connsiteY5" fmla="*/ 135149 h 866175"/>
              <a:gd name="connsiteX6" fmla="*/ 18580 w 1265038"/>
              <a:gd name="connsiteY6" fmla="*/ 565801 h 866175"/>
              <a:gd name="connsiteX7" fmla="*/ 380632 w 1265038"/>
              <a:gd name="connsiteY7" fmla="*/ 715659 h 866175"/>
              <a:gd name="connsiteX8" fmla="*/ 400794 w 1265038"/>
              <a:gd name="connsiteY8" fmla="*/ 866175 h 866175"/>
              <a:gd name="connsiteX0" fmla="*/ 400794 w 1266381"/>
              <a:gd name="connsiteY0" fmla="*/ 863418 h 863418"/>
              <a:gd name="connsiteX1" fmla="*/ 638899 w 1266381"/>
              <a:gd name="connsiteY1" fmla="*/ 785461 h 863418"/>
              <a:gd name="connsiteX2" fmla="*/ 1191107 w 1266381"/>
              <a:gd name="connsiteY2" fmla="*/ 598192 h 863418"/>
              <a:gd name="connsiteX3" fmla="*/ 1192345 w 1266381"/>
              <a:gd name="connsiteY3" fmla="*/ 122888 h 863418"/>
              <a:gd name="connsiteX4" fmla="*/ 470732 w 1266381"/>
              <a:gd name="connsiteY4" fmla="*/ 307 h 863418"/>
              <a:gd name="connsiteX5" fmla="*/ 118993 w 1266381"/>
              <a:gd name="connsiteY5" fmla="*/ 132392 h 863418"/>
              <a:gd name="connsiteX6" fmla="*/ 18580 w 1266381"/>
              <a:gd name="connsiteY6" fmla="*/ 563044 h 863418"/>
              <a:gd name="connsiteX7" fmla="*/ 380632 w 1266381"/>
              <a:gd name="connsiteY7" fmla="*/ 712902 h 863418"/>
              <a:gd name="connsiteX8" fmla="*/ 400794 w 1266381"/>
              <a:gd name="connsiteY8" fmla="*/ 863418 h 863418"/>
              <a:gd name="connsiteX0" fmla="*/ 400794 w 1268473"/>
              <a:gd name="connsiteY0" fmla="*/ 863418 h 863418"/>
              <a:gd name="connsiteX1" fmla="*/ 604196 w 1268473"/>
              <a:gd name="connsiteY1" fmla="*/ 782696 h 863418"/>
              <a:gd name="connsiteX2" fmla="*/ 1191107 w 1268473"/>
              <a:gd name="connsiteY2" fmla="*/ 598192 h 863418"/>
              <a:gd name="connsiteX3" fmla="*/ 1192345 w 1268473"/>
              <a:gd name="connsiteY3" fmla="*/ 122888 h 863418"/>
              <a:gd name="connsiteX4" fmla="*/ 470732 w 1268473"/>
              <a:gd name="connsiteY4" fmla="*/ 307 h 863418"/>
              <a:gd name="connsiteX5" fmla="*/ 118993 w 1268473"/>
              <a:gd name="connsiteY5" fmla="*/ 132392 h 863418"/>
              <a:gd name="connsiteX6" fmla="*/ 18580 w 1268473"/>
              <a:gd name="connsiteY6" fmla="*/ 563044 h 863418"/>
              <a:gd name="connsiteX7" fmla="*/ 380632 w 1268473"/>
              <a:gd name="connsiteY7" fmla="*/ 712902 h 863418"/>
              <a:gd name="connsiteX8" fmla="*/ 400794 w 1268473"/>
              <a:gd name="connsiteY8" fmla="*/ 863418 h 863418"/>
              <a:gd name="connsiteX0" fmla="*/ 400794 w 1268473"/>
              <a:gd name="connsiteY0" fmla="*/ 863418 h 863418"/>
              <a:gd name="connsiteX1" fmla="*/ 604196 w 1268473"/>
              <a:gd name="connsiteY1" fmla="*/ 782696 h 863418"/>
              <a:gd name="connsiteX2" fmla="*/ 1191107 w 1268473"/>
              <a:gd name="connsiteY2" fmla="*/ 598192 h 863418"/>
              <a:gd name="connsiteX3" fmla="*/ 1192345 w 1268473"/>
              <a:gd name="connsiteY3" fmla="*/ 122888 h 863418"/>
              <a:gd name="connsiteX4" fmla="*/ 470732 w 1268473"/>
              <a:gd name="connsiteY4" fmla="*/ 307 h 863418"/>
              <a:gd name="connsiteX5" fmla="*/ 118993 w 1268473"/>
              <a:gd name="connsiteY5" fmla="*/ 132392 h 863418"/>
              <a:gd name="connsiteX6" fmla="*/ 18580 w 1268473"/>
              <a:gd name="connsiteY6" fmla="*/ 563044 h 863418"/>
              <a:gd name="connsiteX7" fmla="*/ 325374 w 1268473"/>
              <a:gd name="connsiteY7" fmla="*/ 717041 h 863418"/>
              <a:gd name="connsiteX8" fmla="*/ 400794 w 1268473"/>
              <a:gd name="connsiteY8" fmla="*/ 863418 h 863418"/>
              <a:gd name="connsiteX0" fmla="*/ 400794 w 1268473"/>
              <a:gd name="connsiteY0" fmla="*/ 863418 h 863418"/>
              <a:gd name="connsiteX1" fmla="*/ 604196 w 1268473"/>
              <a:gd name="connsiteY1" fmla="*/ 782696 h 863418"/>
              <a:gd name="connsiteX2" fmla="*/ 1191107 w 1268473"/>
              <a:gd name="connsiteY2" fmla="*/ 598192 h 863418"/>
              <a:gd name="connsiteX3" fmla="*/ 1192345 w 1268473"/>
              <a:gd name="connsiteY3" fmla="*/ 122888 h 863418"/>
              <a:gd name="connsiteX4" fmla="*/ 470732 w 1268473"/>
              <a:gd name="connsiteY4" fmla="*/ 307 h 863418"/>
              <a:gd name="connsiteX5" fmla="*/ 118993 w 1268473"/>
              <a:gd name="connsiteY5" fmla="*/ 132392 h 863418"/>
              <a:gd name="connsiteX6" fmla="*/ 18580 w 1268473"/>
              <a:gd name="connsiteY6" fmla="*/ 563044 h 863418"/>
              <a:gd name="connsiteX7" fmla="*/ 325374 w 1268473"/>
              <a:gd name="connsiteY7" fmla="*/ 717041 h 863418"/>
              <a:gd name="connsiteX8" fmla="*/ 400794 w 1268473"/>
              <a:gd name="connsiteY8" fmla="*/ 863418 h 863418"/>
              <a:gd name="connsiteX0" fmla="*/ 400794 w 1268473"/>
              <a:gd name="connsiteY0" fmla="*/ 863418 h 863418"/>
              <a:gd name="connsiteX1" fmla="*/ 604196 w 1268473"/>
              <a:gd name="connsiteY1" fmla="*/ 782696 h 863418"/>
              <a:gd name="connsiteX2" fmla="*/ 1191107 w 1268473"/>
              <a:gd name="connsiteY2" fmla="*/ 598192 h 863418"/>
              <a:gd name="connsiteX3" fmla="*/ 1192345 w 1268473"/>
              <a:gd name="connsiteY3" fmla="*/ 122888 h 863418"/>
              <a:gd name="connsiteX4" fmla="*/ 470732 w 1268473"/>
              <a:gd name="connsiteY4" fmla="*/ 307 h 863418"/>
              <a:gd name="connsiteX5" fmla="*/ 118993 w 1268473"/>
              <a:gd name="connsiteY5" fmla="*/ 132392 h 863418"/>
              <a:gd name="connsiteX6" fmla="*/ 18580 w 1268473"/>
              <a:gd name="connsiteY6" fmla="*/ 563044 h 863418"/>
              <a:gd name="connsiteX7" fmla="*/ 325374 w 1268473"/>
              <a:gd name="connsiteY7" fmla="*/ 717041 h 863418"/>
              <a:gd name="connsiteX8" fmla="*/ 400794 w 1268473"/>
              <a:gd name="connsiteY8" fmla="*/ 863418 h 863418"/>
              <a:gd name="connsiteX0" fmla="*/ 400794 w 1268473"/>
              <a:gd name="connsiteY0" fmla="*/ 863418 h 863418"/>
              <a:gd name="connsiteX1" fmla="*/ 604196 w 1268473"/>
              <a:gd name="connsiteY1" fmla="*/ 782696 h 863418"/>
              <a:gd name="connsiteX2" fmla="*/ 1191107 w 1268473"/>
              <a:gd name="connsiteY2" fmla="*/ 598192 h 863418"/>
              <a:gd name="connsiteX3" fmla="*/ 1192345 w 1268473"/>
              <a:gd name="connsiteY3" fmla="*/ 122888 h 863418"/>
              <a:gd name="connsiteX4" fmla="*/ 470732 w 1268473"/>
              <a:gd name="connsiteY4" fmla="*/ 307 h 863418"/>
              <a:gd name="connsiteX5" fmla="*/ 118993 w 1268473"/>
              <a:gd name="connsiteY5" fmla="*/ 132392 h 863418"/>
              <a:gd name="connsiteX6" fmla="*/ 18580 w 1268473"/>
              <a:gd name="connsiteY6" fmla="*/ 563044 h 863418"/>
              <a:gd name="connsiteX7" fmla="*/ 315347 w 1268473"/>
              <a:gd name="connsiteY7" fmla="*/ 728522 h 863418"/>
              <a:gd name="connsiteX8" fmla="*/ 400794 w 1268473"/>
              <a:gd name="connsiteY8" fmla="*/ 863418 h 863418"/>
              <a:gd name="connsiteX0" fmla="*/ 400200 w 1267879"/>
              <a:gd name="connsiteY0" fmla="*/ 863418 h 863418"/>
              <a:gd name="connsiteX1" fmla="*/ 603602 w 1267879"/>
              <a:gd name="connsiteY1" fmla="*/ 782696 h 863418"/>
              <a:gd name="connsiteX2" fmla="*/ 1190513 w 1267879"/>
              <a:gd name="connsiteY2" fmla="*/ 598192 h 863418"/>
              <a:gd name="connsiteX3" fmla="*/ 1191751 w 1267879"/>
              <a:gd name="connsiteY3" fmla="*/ 122888 h 863418"/>
              <a:gd name="connsiteX4" fmla="*/ 470138 w 1267879"/>
              <a:gd name="connsiteY4" fmla="*/ 307 h 863418"/>
              <a:gd name="connsiteX5" fmla="*/ 118399 w 1267879"/>
              <a:gd name="connsiteY5" fmla="*/ 132392 h 863418"/>
              <a:gd name="connsiteX6" fmla="*/ 17986 w 1267879"/>
              <a:gd name="connsiteY6" fmla="*/ 563044 h 863418"/>
              <a:gd name="connsiteX7" fmla="*/ 314753 w 1267879"/>
              <a:gd name="connsiteY7" fmla="*/ 728522 h 863418"/>
              <a:gd name="connsiteX8" fmla="*/ 400200 w 1267879"/>
              <a:gd name="connsiteY8" fmla="*/ 863418 h 863418"/>
              <a:gd name="connsiteX0" fmla="*/ 409697 w 1277376"/>
              <a:gd name="connsiteY0" fmla="*/ 863418 h 863418"/>
              <a:gd name="connsiteX1" fmla="*/ 613099 w 1277376"/>
              <a:gd name="connsiteY1" fmla="*/ 782696 h 863418"/>
              <a:gd name="connsiteX2" fmla="*/ 1200010 w 1277376"/>
              <a:gd name="connsiteY2" fmla="*/ 598192 h 863418"/>
              <a:gd name="connsiteX3" fmla="*/ 1201248 w 1277376"/>
              <a:gd name="connsiteY3" fmla="*/ 122888 h 863418"/>
              <a:gd name="connsiteX4" fmla="*/ 479635 w 1277376"/>
              <a:gd name="connsiteY4" fmla="*/ 307 h 863418"/>
              <a:gd name="connsiteX5" fmla="*/ 127896 w 1277376"/>
              <a:gd name="connsiteY5" fmla="*/ 132392 h 863418"/>
              <a:gd name="connsiteX6" fmla="*/ 16621 w 1277376"/>
              <a:gd name="connsiteY6" fmla="*/ 547763 h 863418"/>
              <a:gd name="connsiteX7" fmla="*/ 324250 w 1277376"/>
              <a:gd name="connsiteY7" fmla="*/ 728522 h 863418"/>
              <a:gd name="connsiteX8" fmla="*/ 409697 w 1277376"/>
              <a:gd name="connsiteY8" fmla="*/ 863418 h 863418"/>
              <a:gd name="connsiteX0" fmla="*/ 409697 w 1277792"/>
              <a:gd name="connsiteY0" fmla="*/ 863418 h 863418"/>
              <a:gd name="connsiteX1" fmla="*/ 606271 w 1277792"/>
              <a:gd name="connsiteY1" fmla="*/ 769299 h 863418"/>
              <a:gd name="connsiteX2" fmla="*/ 1200010 w 1277792"/>
              <a:gd name="connsiteY2" fmla="*/ 598192 h 863418"/>
              <a:gd name="connsiteX3" fmla="*/ 1201248 w 1277792"/>
              <a:gd name="connsiteY3" fmla="*/ 122888 h 863418"/>
              <a:gd name="connsiteX4" fmla="*/ 479635 w 1277792"/>
              <a:gd name="connsiteY4" fmla="*/ 307 h 863418"/>
              <a:gd name="connsiteX5" fmla="*/ 127896 w 1277792"/>
              <a:gd name="connsiteY5" fmla="*/ 132392 h 863418"/>
              <a:gd name="connsiteX6" fmla="*/ 16621 w 1277792"/>
              <a:gd name="connsiteY6" fmla="*/ 547763 h 863418"/>
              <a:gd name="connsiteX7" fmla="*/ 324250 w 1277792"/>
              <a:gd name="connsiteY7" fmla="*/ 728522 h 863418"/>
              <a:gd name="connsiteX8" fmla="*/ 409697 w 1277792"/>
              <a:gd name="connsiteY8" fmla="*/ 863418 h 863418"/>
              <a:gd name="connsiteX0" fmla="*/ 409697 w 1277792"/>
              <a:gd name="connsiteY0" fmla="*/ 863418 h 863418"/>
              <a:gd name="connsiteX1" fmla="*/ 606271 w 1277792"/>
              <a:gd name="connsiteY1" fmla="*/ 769299 h 863418"/>
              <a:gd name="connsiteX2" fmla="*/ 1200010 w 1277792"/>
              <a:gd name="connsiteY2" fmla="*/ 598192 h 863418"/>
              <a:gd name="connsiteX3" fmla="*/ 1201248 w 1277792"/>
              <a:gd name="connsiteY3" fmla="*/ 122888 h 863418"/>
              <a:gd name="connsiteX4" fmla="*/ 479635 w 1277792"/>
              <a:gd name="connsiteY4" fmla="*/ 307 h 863418"/>
              <a:gd name="connsiteX5" fmla="*/ 127896 w 1277792"/>
              <a:gd name="connsiteY5" fmla="*/ 132392 h 863418"/>
              <a:gd name="connsiteX6" fmla="*/ 16621 w 1277792"/>
              <a:gd name="connsiteY6" fmla="*/ 547763 h 863418"/>
              <a:gd name="connsiteX7" fmla="*/ 320413 w 1277792"/>
              <a:gd name="connsiteY7" fmla="*/ 728809 h 863418"/>
              <a:gd name="connsiteX8" fmla="*/ 409697 w 1277792"/>
              <a:gd name="connsiteY8" fmla="*/ 863418 h 863418"/>
              <a:gd name="connsiteX0" fmla="*/ 409697 w 1277792"/>
              <a:gd name="connsiteY0" fmla="*/ 863418 h 863418"/>
              <a:gd name="connsiteX1" fmla="*/ 606271 w 1277792"/>
              <a:gd name="connsiteY1" fmla="*/ 769299 h 863418"/>
              <a:gd name="connsiteX2" fmla="*/ 1200010 w 1277792"/>
              <a:gd name="connsiteY2" fmla="*/ 598192 h 863418"/>
              <a:gd name="connsiteX3" fmla="*/ 1201248 w 1277792"/>
              <a:gd name="connsiteY3" fmla="*/ 122888 h 863418"/>
              <a:gd name="connsiteX4" fmla="*/ 479635 w 1277792"/>
              <a:gd name="connsiteY4" fmla="*/ 307 h 863418"/>
              <a:gd name="connsiteX5" fmla="*/ 127896 w 1277792"/>
              <a:gd name="connsiteY5" fmla="*/ 132392 h 863418"/>
              <a:gd name="connsiteX6" fmla="*/ 16621 w 1277792"/>
              <a:gd name="connsiteY6" fmla="*/ 547763 h 863418"/>
              <a:gd name="connsiteX7" fmla="*/ 320413 w 1277792"/>
              <a:gd name="connsiteY7" fmla="*/ 728809 h 863418"/>
              <a:gd name="connsiteX8" fmla="*/ 409697 w 1277792"/>
              <a:gd name="connsiteY8" fmla="*/ 863418 h 863418"/>
              <a:gd name="connsiteX0" fmla="*/ 409697 w 1278201"/>
              <a:gd name="connsiteY0" fmla="*/ 863418 h 863418"/>
              <a:gd name="connsiteX1" fmla="*/ 599566 w 1278201"/>
              <a:gd name="connsiteY1" fmla="*/ 759866 h 863418"/>
              <a:gd name="connsiteX2" fmla="*/ 1200010 w 1278201"/>
              <a:gd name="connsiteY2" fmla="*/ 598192 h 863418"/>
              <a:gd name="connsiteX3" fmla="*/ 1201248 w 1278201"/>
              <a:gd name="connsiteY3" fmla="*/ 122888 h 863418"/>
              <a:gd name="connsiteX4" fmla="*/ 479635 w 1278201"/>
              <a:gd name="connsiteY4" fmla="*/ 307 h 863418"/>
              <a:gd name="connsiteX5" fmla="*/ 127896 w 1278201"/>
              <a:gd name="connsiteY5" fmla="*/ 132392 h 863418"/>
              <a:gd name="connsiteX6" fmla="*/ 16621 w 1278201"/>
              <a:gd name="connsiteY6" fmla="*/ 547763 h 863418"/>
              <a:gd name="connsiteX7" fmla="*/ 320413 w 1278201"/>
              <a:gd name="connsiteY7" fmla="*/ 728809 h 863418"/>
              <a:gd name="connsiteX8" fmla="*/ 409697 w 1278201"/>
              <a:gd name="connsiteY8" fmla="*/ 863418 h 863418"/>
              <a:gd name="connsiteX0" fmla="*/ 383991 w 1278201"/>
              <a:gd name="connsiteY0" fmla="*/ 861369 h 861369"/>
              <a:gd name="connsiteX1" fmla="*/ 599566 w 1278201"/>
              <a:gd name="connsiteY1" fmla="*/ 759866 h 861369"/>
              <a:gd name="connsiteX2" fmla="*/ 1200010 w 1278201"/>
              <a:gd name="connsiteY2" fmla="*/ 598192 h 861369"/>
              <a:gd name="connsiteX3" fmla="*/ 1201248 w 1278201"/>
              <a:gd name="connsiteY3" fmla="*/ 122888 h 861369"/>
              <a:gd name="connsiteX4" fmla="*/ 479635 w 1278201"/>
              <a:gd name="connsiteY4" fmla="*/ 307 h 861369"/>
              <a:gd name="connsiteX5" fmla="*/ 127896 w 1278201"/>
              <a:gd name="connsiteY5" fmla="*/ 132392 h 861369"/>
              <a:gd name="connsiteX6" fmla="*/ 16621 w 1278201"/>
              <a:gd name="connsiteY6" fmla="*/ 547763 h 861369"/>
              <a:gd name="connsiteX7" fmla="*/ 320413 w 1278201"/>
              <a:gd name="connsiteY7" fmla="*/ 728809 h 861369"/>
              <a:gd name="connsiteX8" fmla="*/ 383991 w 1278201"/>
              <a:gd name="connsiteY8" fmla="*/ 861369 h 861369"/>
              <a:gd name="connsiteX0" fmla="*/ 383991 w 1279319"/>
              <a:gd name="connsiteY0" fmla="*/ 864590 h 864590"/>
              <a:gd name="connsiteX1" fmla="*/ 599566 w 1279319"/>
              <a:gd name="connsiteY1" fmla="*/ 763087 h 864590"/>
              <a:gd name="connsiteX2" fmla="*/ 1200010 w 1279319"/>
              <a:gd name="connsiteY2" fmla="*/ 601413 h 864590"/>
              <a:gd name="connsiteX3" fmla="*/ 1203176 w 1279319"/>
              <a:gd name="connsiteY3" fmla="*/ 106217 h 864590"/>
              <a:gd name="connsiteX4" fmla="*/ 479635 w 1279319"/>
              <a:gd name="connsiteY4" fmla="*/ 3528 h 864590"/>
              <a:gd name="connsiteX5" fmla="*/ 127896 w 1279319"/>
              <a:gd name="connsiteY5" fmla="*/ 135613 h 864590"/>
              <a:gd name="connsiteX6" fmla="*/ 16621 w 1279319"/>
              <a:gd name="connsiteY6" fmla="*/ 550984 h 864590"/>
              <a:gd name="connsiteX7" fmla="*/ 320413 w 1279319"/>
              <a:gd name="connsiteY7" fmla="*/ 732030 h 864590"/>
              <a:gd name="connsiteX8" fmla="*/ 383991 w 1279319"/>
              <a:gd name="connsiteY8" fmla="*/ 864590 h 864590"/>
              <a:gd name="connsiteX0" fmla="*/ 383991 w 1265310"/>
              <a:gd name="connsiteY0" fmla="*/ 867523 h 867523"/>
              <a:gd name="connsiteX1" fmla="*/ 599566 w 1265310"/>
              <a:gd name="connsiteY1" fmla="*/ 766020 h 867523"/>
              <a:gd name="connsiteX2" fmla="*/ 1200010 w 1265310"/>
              <a:gd name="connsiteY2" fmla="*/ 604346 h 867523"/>
              <a:gd name="connsiteX3" fmla="*/ 1177382 w 1265310"/>
              <a:gd name="connsiteY3" fmla="*/ 99233 h 867523"/>
              <a:gd name="connsiteX4" fmla="*/ 479635 w 1265310"/>
              <a:gd name="connsiteY4" fmla="*/ 6461 h 867523"/>
              <a:gd name="connsiteX5" fmla="*/ 127896 w 1265310"/>
              <a:gd name="connsiteY5" fmla="*/ 138546 h 867523"/>
              <a:gd name="connsiteX6" fmla="*/ 16621 w 1265310"/>
              <a:gd name="connsiteY6" fmla="*/ 553917 h 867523"/>
              <a:gd name="connsiteX7" fmla="*/ 320413 w 1265310"/>
              <a:gd name="connsiteY7" fmla="*/ 734963 h 867523"/>
              <a:gd name="connsiteX8" fmla="*/ 383991 w 1265310"/>
              <a:gd name="connsiteY8" fmla="*/ 867523 h 867523"/>
              <a:gd name="connsiteX0" fmla="*/ 383991 w 1260069"/>
              <a:gd name="connsiteY0" fmla="*/ 875188 h 875188"/>
              <a:gd name="connsiteX1" fmla="*/ 599566 w 1260069"/>
              <a:gd name="connsiteY1" fmla="*/ 773685 h 875188"/>
              <a:gd name="connsiteX2" fmla="*/ 1200010 w 1260069"/>
              <a:gd name="connsiteY2" fmla="*/ 612011 h 875188"/>
              <a:gd name="connsiteX3" fmla="*/ 1166598 w 1260069"/>
              <a:gd name="connsiteY3" fmla="*/ 87958 h 875188"/>
              <a:gd name="connsiteX4" fmla="*/ 479635 w 1260069"/>
              <a:gd name="connsiteY4" fmla="*/ 14126 h 875188"/>
              <a:gd name="connsiteX5" fmla="*/ 127896 w 1260069"/>
              <a:gd name="connsiteY5" fmla="*/ 146211 h 875188"/>
              <a:gd name="connsiteX6" fmla="*/ 16621 w 1260069"/>
              <a:gd name="connsiteY6" fmla="*/ 561582 h 875188"/>
              <a:gd name="connsiteX7" fmla="*/ 320413 w 1260069"/>
              <a:gd name="connsiteY7" fmla="*/ 742628 h 875188"/>
              <a:gd name="connsiteX8" fmla="*/ 383991 w 1260069"/>
              <a:gd name="connsiteY8" fmla="*/ 875188 h 87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0069" h="875188">
                <a:moveTo>
                  <a:pt x="383991" y="875188"/>
                </a:moveTo>
                <a:cubicBezTo>
                  <a:pt x="467430" y="863758"/>
                  <a:pt x="463563" y="817548"/>
                  <a:pt x="599566" y="773685"/>
                </a:cubicBezTo>
                <a:cubicBezTo>
                  <a:pt x="735569" y="729822"/>
                  <a:pt x="1105505" y="726299"/>
                  <a:pt x="1200010" y="612011"/>
                </a:cubicBezTo>
                <a:cubicBezTo>
                  <a:pt x="1294515" y="497723"/>
                  <a:pt x="1273087" y="212164"/>
                  <a:pt x="1166598" y="87958"/>
                </a:cubicBezTo>
                <a:cubicBezTo>
                  <a:pt x="1060108" y="-36248"/>
                  <a:pt x="652752" y="4417"/>
                  <a:pt x="479635" y="14126"/>
                </a:cubicBezTo>
                <a:cubicBezTo>
                  <a:pt x="306518" y="23835"/>
                  <a:pt x="203255" y="52422"/>
                  <a:pt x="127896" y="146211"/>
                </a:cubicBezTo>
                <a:cubicBezTo>
                  <a:pt x="52537" y="240000"/>
                  <a:pt x="-37813" y="396246"/>
                  <a:pt x="16621" y="561582"/>
                </a:cubicBezTo>
                <a:cubicBezTo>
                  <a:pt x="76171" y="705660"/>
                  <a:pt x="164537" y="769418"/>
                  <a:pt x="320413" y="742628"/>
                </a:cubicBezTo>
                <a:cubicBezTo>
                  <a:pt x="447408" y="763906"/>
                  <a:pt x="383991" y="875188"/>
                  <a:pt x="383991" y="87518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4352D37-1A7A-4F0B-9A5A-F5D1A4705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44" y="1018310"/>
            <a:ext cx="4977065" cy="162098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Scuola</a:t>
            </a:r>
            <a:r>
              <a:rPr lang="en-US" sz="4000" b="1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dell’Infanzia</a:t>
            </a:r>
            <a:r>
              <a:rPr lang="en-US" sz="4000" b="1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“Girasole”</a:t>
            </a:r>
          </a:p>
        </p:txBody>
      </p:sp>
      <p:sp>
        <p:nvSpPr>
          <p:cNvPr id="36" name="Freeform: Shape 18">
            <a:extLst>
              <a:ext uri="{FF2B5EF4-FFF2-40B4-BE49-F238E27FC236}">
                <a16:creationId xmlns:a16="http://schemas.microsoft.com/office/drawing/2014/main" id="{653D55FC-CA98-4FE1-AA6F-CED66099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3982" flipH="1">
            <a:off x="590463" y="613172"/>
            <a:ext cx="5553903" cy="258852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39896 w 1259724"/>
              <a:gd name="connsiteY0" fmla="*/ 840930 h 840930"/>
              <a:gd name="connsiteX1" fmla="*/ 832301 w 1259724"/>
              <a:gd name="connsiteY1" fmla="*/ 771016 h 840930"/>
              <a:gd name="connsiteX2" fmla="*/ 1191107 w 1259724"/>
              <a:gd name="connsiteY2" fmla="*/ 598233 h 840930"/>
              <a:gd name="connsiteX3" fmla="*/ 1190060 w 1259724"/>
              <a:gd name="connsiteY3" fmla="*/ 160654 h 840930"/>
              <a:gd name="connsiteX4" fmla="*/ 470732 w 1259724"/>
              <a:gd name="connsiteY4" fmla="*/ 348 h 840930"/>
              <a:gd name="connsiteX5" fmla="*/ 118993 w 1259724"/>
              <a:gd name="connsiteY5" fmla="*/ 132433 h 840930"/>
              <a:gd name="connsiteX6" fmla="*/ 18580 w 1259724"/>
              <a:gd name="connsiteY6" fmla="*/ 563085 h 840930"/>
              <a:gd name="connsiteX7" fmla="*/ 556933 w 1259724"/>
              <a:gd name="connsiteY7" fmla="*/ 705103 h 840930"/>
              <a:gd name="connsiteX8" fmla="*/ 639896 w 1259724"/>
              <a:gd name="connsiteY8" fmla="*/ 840930 h 840930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  <a:gd name="connsiteX0" fmla="*/ 445691 w 1259724"/>
              <a:gd name="connsiteY0" fmla="*/ 862812 h 862812"/>
              <a:gd name="connsiteX1" fmla="*/ 832301 w 1259724"/>
              <a:gd name="connsiteY1" fmla="*/ 773732 h 862812"/>
              <a:gd name="connsiteX2" fmla="*/ 1191107 w 1259724"/>
              <a:gd name="connsiteY2" fmla="*/ 600949 h 862812"/>
              <a:gd name="connsiteX3" fmla="*/ 1190060 w 1259724"/>
              <a:gd name="connsiteY3" fmla="*/ 163370 h 862812"/>
              <a:gd name="connsiteX4" fmla="*/ 470732 w 1259724"/>
              <a:gd name="connsiteY4" fmla="*/ 3064 h 862812"/>
              <a:gd name="connsiteX5" fmla="*/ 118993 w 1259724"/>
              <a:gd name="connsiteY5" fmla="*/ 135149 h 862812"/>
              <a:gd name="connsiteX6" fmla="*/ 18580 w 1259724"/>
              <a:gd name="connsiteY6" fmla="*/ 565801 h 862812"/>
              <a:gd name="connsiteX7" fmla="*/ 556933 w 1259724"/>
              <a:gd name="connsiteY7" fmla="*/ 707819 h 862812"/>
              <a:gd name="connsiteX8" fmla="*/ 445691 w 1259724"/>
              <a:gd name="connsiteY8" fmla="*/ 862812 h 862812"/>
              <a:gd name="connsiteX0" fmla="*/ 445691 w 1259724"/>
              <a:gd name="connsiteY0" fmla="*/ 862812 h 862812"/>
              <a:gd name="connsiteX1" fmla="*/ 832301 w 1259724"/>
              <a:gd name="connsiteY1" fmla="*/ 773732 h 862812"/>
              <a:gd name="connsiteX2" fmla="*/ 1191107 w 1259724"/>
              <a:gd name="connsiteY2" fmla="*/ 600949 h 862812"/>
              <a:gd name="connsiteX3" fmla="*/ 1190060 w 1259724"/>
              <a:gd name="connsiteY3" fmla="*/ 163370 h 862812"/>
              <a:gd name="connsiteX4" fmla="*/ 470732 w 1259724"/>
              <a:gd name="connsiteY4" fmla="*/ 3064 h 862812"/>
              <a:gd name="connsiteX5" fmla="*/ 118993 w 1259724"/>
              <a:gd name="connsiteY5" fmla="*/ 135149 h 862812"/>
              <a:gd name="connsiteX6" fmla="*/ 18580 w 1259724"/>
              <a:gd name="connsiteY6" fmla="*/ 565801 h 862812"/>
              <a:gd name="connsiteX7" fmla="*/ 411714 w 1259724"/>
              <a:gd name="connsiteY7" fmla="*/ 713331 h 862812"/>
              <a:gd name="connsiteX8" fmla="*/ 445691 w 1259724"/>
              <a:gd name="connsiteY8" fmla="*/ 862812 h 862812"/>
              <a:gd name="connsiteX0" fmla="*/ 400794 w 1259724"/>
              <a:gd name="connsiteY0" fmla="*/ 866175 h 866175"/>
              <a:gd name="connsiteX1" fmla="*/ 832301 w 1259724"/>
              <a:gd name="connsiteY1" fmla="*/ 773732 h 866175"/>
              <a:gd name="connsiteX2" fmla="*/ 1191107 w 1259724"/>
              <a:gd name="connsiteY2" fmla="*/ 600949 h 866175"/>
              <a:gd name="connsiteX3" fmla="*/ 1190060 w 1259724"/>
              <a:gd name="connsiteY3" fmla="*/ 163370 h 866175"/>
              <a:gd name="connsiteX4" fmla="*/ 470732 w 1259724"/>
              <a:gd name="connsiteY4" fmla="*/ 3064 h 866175"/>
              <a:gd name="connsiteX5" fmla="*/ 118993 w 1259724"/>
              <a:gd name="connsiteY5" fmla="*/ 135149 h 866175"/>
              <a:gd name="connsiteX6" fmla="*/ 18580 w 1259724"/>
              <a:gd name="connsiteY6" fmla="*/ 565801 h 866175"/>
              <a:gd name="connsiteX7" fmla="*/ 411714 w 1259724"/>
              <a:gd name="connsiteY7" fmla="*/ 713331 h 866175"/>
              <a:gd name="connsiteX8" fmla="*/ 400794 w 1259724"/>
              <a:gd name="connsiteY8" fmla="*/ 866175 h 866175"/>
              <a:gd name="connsiteX0" fmla="*/ 400794 w 1259724"/>
              <a:gd name="connsiteY0" fmla="*/ 866175 h 866175"/>
              <a:gd name="connsiteX1" fmla="*/ 832301 w 1259724"/>
              <a:gd name="connsiteY1" fmla="*/ 773732 h 866175"/>
              <a:gd name="connsiteX2" fmla="*/ 1191107 w 1259724"/>
              <a:gd name="connsiteY2" fmla="*/ 600949 h 866175"/>
              <a:gd name="connsiteX3" fmla="*/ 1190060 w 1259724"/>
              <a:gd name="connsiteY3" fmla="*/ 163370 h 866175"/>
              <a:gd name="connsiteX4" fmla="*/ 470732 w 1259724"/>
              <a:gd name="connsiteY4" fmla="*/ 3064 h 866175"/>
              <a:gd name="connsiteX5" fmla="*/ 118993 w 1259724"/>
              <a:gd name="connsiteY5" fmla="*/ 135149 h 866175"/>
              <a:gd name="connsiteX6" fmla="*/ 18580 w 1259724"/>
              <a:gd name="connsiteY6" fmla="*/ 565801 h 866175"/>
              <a:gd name="connsiteX7" fmla="*/ 380632 w 1259724"/>
              <a:gd name="connsiteY7" fmla="*/ 715659 h 866175"/>
              <a:gd name="connsiteX8" fmla="*/ 400794 w 1259724"/>
              <a:gd name="connsiteY8" fmla="*/ 866175 h 866175"/>
              <a:gd name="connsiteX0" fmla="*/ 400794 w 1261946"/>
              <a:gd name="connsiteY0" fmla="*/ 866175 h 866175"/>
              <a:gd name="connsiteX1" fmla="*/ 690703 w 1261946"/>
              <a:gd name="connsiteY1" fmla="*/ 784338 h 866175"/>
              <a:gd name="connsiteX2" fmla="*/ 1191107 w 1261946"/>
              <a:gd name="connsiteY2" fmla="*/ 600949 h 866175"/>
              <a:gd name="connsiteX3" fmla="*/ 1190060 w 1261946"/>
              <a:gd name="connsiteY3" fmla="*/ 163370 h 866175"/>
              <a:gd name="connsiteX4" fmla="*/ 470732 w 1261946"/>
              <a:gd name="connsiteY4" fmla="*/ 3064 h 866175"/>
              <a:gd name="connsiteX5" fmla="*/ 118993 w 1261946"/>
              <a:gd name="connsiteY5" fmla="*/ 135149 h 866175"/>
              <a:gd name="connsiteX6" fmla="*/ 18580 w 1261946"/>
              <a:gd name="connsiteY6" fmla="*/ 565801 h 866175"/>
              <a:gd name="connsiteX7" fmla="*/ 380632 w 1261946"/>
              <a:gd name="connsiteY7" fmla="*/ 715659 h 866175"/>
              <a:gd name="connsiteX8" fmla="*/ 400794 w 1261946"/>
              <a:gd name="connsiteY8" fmla="*/ 866175 h 866175"/>
              <a:gd name="connsiteX0" fmla="*/ 400794 w 1261946"/>
              <a:gd name="connsiteY0" fmla="*/ 866175 h 866175"/>
              <a:gd name="connsiteX1" fmla="*/ 690703 w 1261946"/>
              <a:gd name="connsiteY1" fmla="*/ 784338 h 866175"/>
              <a:gd name="connsiteX2" fmla="*/ 1191107 w 1261946"/>
              <a:gd name="connsiteY2" fmla="*/ 600949 h 866175"/>
              <a:gd name="connsiteX3" fmla="*/ 1190060 w 1261946"/>
              <a:gd name="connsiteY3" fmla="*/ 163370 h 866175"/>
              <a:gd name="connsiteX4" fmla="*/ 470732 w 1261946"/>
              <a:gd name="connsiteY4" fmla="*/ 3064 h 866175"/>
              <a:gd name="connsiteX5" fmla="*/ 118993 w 1261946"/>
              <a:gd name="connsiteY5" fmla="*/ 135149 h 866175"/>
              <a:gd name="connsiteX6" fmla="*/ 18580 w 1261946"/>
              <a:gd name="connsiteY6" fmla="*/ 565801 h 866175"/>
              <a:gd name="connsiteX7" fmla="*/ 380632 w 1261946"/>
              <a:gd name="connsiteY7" fmla="*/ 715659 h 866175"/>
              <a:gd name="connsiteX8" fmla="*/ 400794 w 1261946"/>
              <a:gd name="connsiteY8" fmla="*/ 866175 h 866175"/>
              <a:gd name="connsiteX0" fmla="*/ 400794 w 1265038"/>
              <a:gd name="connsiteY0" fmla="*/ 866175 h 866175"/>
              <a:gd name="connsiteX1" fmla="*/ 638899 w 1265038"/>
              <a:gd name="connsiteY1" fmla="*/ 788218 h 866175"/>
              <a:gd name="connsiteX2" fmla="*/ 1191107 w 1265038"/>
              <a:gd name="connsiteY2" fmla="*/ 600949 h 866175"/>
              <a:gd name="connsiteX3" fmla="*/ 1190060 w 1265038"/>
              <a:gd name="connsiteY3" fmla="*/ 163370 h 866175"/>
              <a:gd name="connsiteX4" fmla="*/ 470732 w 1265038"/>
              <a:gd name="connsiteY4" fmla="*/ 3064 h 866175"/>
              <a:gd name="connsiteX5" fmla="*/ 118993 w 1265038"/>
              <a:gd name="connsiteY5" fmla="*/ 135149 h 866175"/>
              <a:gd name="connsiteX6" fmla="*/ 18580 w 1265038"/>
              <a:gd name="connsiteY6" fmla="*/ 565801 h 866175"/>
              <a:gd name="connsiteX7" fmla="*/ 380632 w 1265038"/>
              <a:gd name="connsiteY7" fmla="*/ 715659 h 866175"/>
              <a:gd name="connsiteX8" fmla="*/ 400794 w 1265038"/>
              <a:gd name="connsiteY8" fmla="*/ 866175 h 866175"/>
              <a:gd name="connsiteX0" fmla="*/ 400794 w 1266381"/>
              <a:gd name="connsiteY0" fmla="*/ 863418 h 863418"/>
              <a:gd name="connsiteX1" fmla="*/ 638899 w 1266381"/>
              <a:gd name="connsiteY1" fmla="*/ 785461 h 863418"/>
              <a:gd name="connsiteX2" fmla="*/ 1191107 w 1266381"/>
              <a:gd name="connsiteY2" fmla="*/ 598192 h 863418"/>
              <a:gd name="connsiteX3" fmla="*/ 1192345 w 1266381"/>
              <a:gd name="connsiteY3" fmla="*/ 122888 h 863418"/>
              <a:gd name="connsiteX4" fmla="*/ 470732 w 1266381"/>
              <a:gd name="connsiteY4" fmla="*/ 307 h 863418"/>
              <a:gd name="connsiteX5" fmla="*/ 118993 w 1266381"/>
              <a:gd name="connsiteY5" fmla="*/ 132392 h 863418"/>
              <a:gd name="connsiteX6" fmla="*/ 18580 w 1266381"/>
              <a:gd name="connsiteY6" fmla="*/ 563044 h 863418"/>
              <a:gd name="connsiteX7" fmla="*/ 380632 w 1266381"/>
              <a:gd name="connsiteY7" fmla="*/ 712902 h 863418"/>
              <a:gd name="connsiteX8" fmla="*/ 400794 w 1266381"/>
              <a:gd name="connsiteY8" fmla="*/ 863418 h 863418"/>
              <a:gd name="connsiteX0" fmla="*/ 400794 w 1268473"/>
              <a:gd name="connsiteY0" fmla="*/ 863418 h 863418"/>
              <a:gd name="connsiteX1" fmla="*/ 604196 w 1268473"/>
              <a:gd name="connsiteY1" fmla="*/ 782696 h 863418"/>
              <a:gd name="connsiteX2" fmla="*/ 1191107 w 1268473"/>
              <a:gd name="connsiteY2" fmla="*/ 598192 h 863418"/>
              <a:gd name="connsiteX3" fmla="*/ 1192345 w 1268473"/>
              <a:gd name="connsiteY3" fmla="*/ 122888 h 863418"/>
              <a:gd name="connsiteX4" fmla="*/ 470732 w 1268473"/>
              <a:gd name="connsiteY4" fmla="*/ 307 h 863418"/>
              <a:gd name="connsiteX5" fmla="*/ 118993 w 1268473"/>
              <a:gd name="connsiteY5" fmla="*/ 132392 h 863418"/>
              <a:gd name="connsiteX6" fmla="*/ 18580 w 1268473"/>
              <a:gd name="connsiteY6" fmla="*/ 563044 h 863418"/>
              <a:gd name="connsiteX7" fmla="*/ 380632 w 1268473"/>
              <a:gd name="connsiteY7" fmla="*/ 712902 h 863418"/>
              <a:gd name="connsiteX8" fmla="*/ 400794 w 1268473"/>
              <a:gd name="connsiteY8" fmla="*/ 863418 h 863418"/>
              <a:gd name="connsiteX0" fmla="*/ 400794 w 1268473"/>
              <a:gd name="connsiteY0" fmla="*/ 863418 h 863418"/>
              <a:gd name="connsiteX1" fmla="*/ 604196 w 1268473"/>
              <a:gd name="connsiteY1" fmla="*/ 782696 h 863418"/>
              <a:gd name="connsiteX2" fmla="*/ 1191107 w 1268473"/>
              <a:gd name="connsiteY2" fmla="*/ 598192 h 863418"/>
              <a:gd name="connsiteX3" fmla="*/ 1192345 w 1268473"/>
              <a:gd name="connsiteY3" fmla="*/ 122888 h 863418"/>
              <a:gd name="connsiteX4" fmla="*/ 470732 w 1268473"/>
              <a:gd name="connsiteY4" fmla="*/ 307 h 863418"/>
              <a:gd name="connsiteX5" fmla="*/ 118993 w 1268473"/>
              <a:gd name="connsiteY5" fmla="*/ 132392 h 863418"/>
              <a:gd name="connsiteX6" fmla="*/ 18580 w 1268473"/>
              <a:gd name="connsiteY6" fmla="*/ 563044 h 863418"/>
              <a:gd name="connsiteX7" fmla="*/ 325374 w 1268473"/>
              <a:gd name="connsiteY7" fmla="*/ 717041 h 863418"/>
              <a:gd name="connsiteX8" fmla="*/ 400794 w 1268473"/>
              <a:gd name="connsiteY8" fmla="*/ 863418 h 863418"/>
              <a:gd name="connsiteX0" fmla="*/ 400794 w 1268473"/>
              <a:gd name="connsiteY0" fmla="*/ 863418 h 863418"/>
              <a:gd name="connsiteX1" fmla="*/ 604196 w 1268473"/>
              <a:gd name="connsiteY1" fmla="*/ 782696 h 863418"/>
              <a:gd name="connsiteX2" fmla="*/ 1191107 w 1268473"/>
              <a:gd name="connsiteY2" fmla="*/ 598192 h 863418"/>
              <a:gd name="connsiteX3" fmla="*/ 1192345 w 1268473"/>
              <a:gd name="connsiteY3" fmla="*/ 122888 h 863418"/>
              <a:gd name="connsiteX4" fmla="*/ 470732 w 1268473"/>
              <a:gd name="connsiteY4" fmla="*/ 307 h 863418"/>
              <a:gd name="connsiteX5" fmla="*/ 118993 w 1268473"/>
              <a:gd name="connsiteY5" fmla="*/ 132392 h 863418"/>
              <a:gd name="connsiteX6" fmla="*/ 18580 w 1268473"/>
              <a:gd name="connsiteY6" fmla="*/ 563044 h 863418"/>
              <a:gd name="connsiteX7" fmla="*/ 325374 w 1268473"/>
              <a:gd name="connsiteY7" fmla="*/ 717041 h 863418"/>
              <a:gd name="connsiteX8" fmla="*/ 400794 w 1268473"/>
              <a:gd name="connsiteY8" fmla="*/ 863418 h 863418"/>
              <a:gd name="connsiteX0" fmla="*/ 400794 w 1268473"/>
              <a:gd name="connsiteY0" fmla="*/ 863418 h 863418"/>
              <a:gd name="connsiteX1" fmla="*/ 604196 w 1268473"/>
              <a:gd name="connsiteY1" fmla="*/ 782696 h 863418"/>
              <a:gd name="connsiteX2" fmla="*/ 1191107 w 1268473"/>
              <a:gd name="connsiteY2" fmla="*/ 598192 h 863418"/>
              <a:gd name="connsiteX3" fmla="*/ 1192345 w 1268473"/>
              <a:gd name="connsiteY3" fmla="*/ 122888 h 863418"/>
              <a:gd name="connsiteX4" fmla="*/ 470732 w 1268473"/>
              <a:gd name="connsiteY4" fmla="*/ 307 h 863418"/>
              <a:gd name="connsiteX5" fmla="*/ 118993 w 1268473"/>
              <a:gd name="connsiteY5" fmla="*/ 132392 h 863418"/>
              <a:gd name="connsiteX6" fmla="*/ 18580 w 1268473"/>
              <a:gd name="connsiteY6" fmla="*/ 563044 h 863418"/>
              <a:gd name="connsiteX7" fmla="*/ 325374 w 1268473"/>
              <a:gd name="connsiteY7" fmla="*/ 717041 h 863418"/>
              <a:gd name="connsiteX8" fmla="*/ 400794 w 1268473"/>
              <a:gd name="connsiteY8" fmla="*/ 863418 h 863418"/>
              <a:gd name="connsiteX0" fmla="*/ 400794 w 1268473"/>
              <a:gd name="connsiteY0" fmla="*/ 863418 h 863418"/>
              <a:gd name="connsiteX1" fmla="*/ 604196 w 1268473"/>
              <a:gd name="connsiteY1" fmla="*/ 782696 h 863418"/>
              <a:gd name="connsiteX2" fmla="*/ 1191107 w 1268473"/>
              <a:gd name="connsiteY2" fmla="*/ 598192 h 863418"/>
              <a:gd name="connsiteX3" fmla="*/ 1192345 w 1268473"/>
              <a:gd name="connsiteY3" fmla="*/ 122888 h 863418"/>
              <a:gd name="connsiteX4" fmla="*/ 470732 w 1268473"/>
              <a:gd name="connsiteY4" fmla="*/ 307 h 863418"/>
              <a:gd name="connsiteX5" fmla="*/ 118993 w 1268473"/>
              <a:gd name="connsiteY5" fmla="*/ 132392 h 863418"/>
              <a:gd name="connsiteX6" fmla="*/ 18580 w 1268473"/>
              <a:gd name="connsiteY6" fmla="*/ 563044 h 863418"/>
              <a:gd name="connsiteX7" fmla="*/ 315347 w 1268473"/>
              <a:gd name="connsiteY7" fmla="*/ 728522 h 863418"/>
              <a:gd name="connsiteX8" fmla="*/ 400794 w 1268473"/>
              <a:gd name="connsiteY8" fmla="*/ 863418 h 863418"/>
              <a:gd name="connsiteX0" fmla="*/ 400200 w 1267879"/>
              <a:gd name="connsiteY0" fmla="*/ 863418 h 863418"/>
              <a:gd name="connsiteX1" fmla="*/ 603602 w 1267879"/>
              <a:gd name="connsiteY1" fmla="*/ 782696 h 863418"/>
              <a:gd name="connsiteX2" fmla="*/ 1190513 w 1267879"/>
              <a:gd name="connsiteY2" fmla="*/ 598192 h 863418"/>
              <a:gd name="connsiteX3" fmla="*/ 1191751 w 1267879"/>
              <a:gd name="connsiteY3" fmla="*/ 122888 h 863418"/>
              <a:gd name="connsiteX4" fmla="*/ 470138 w 1267879"/>
              <a:gd name="connsiteY4" fmla="*/ 307 h 863418"/>
              <a:gd name="connsiteX5" fmla="*/ 118399 w 1267879"/>
              <a:gd name="connsiteY5" fmla="*/ 132392 h 863418"/>
              <a:gd name="connsiteX6" fmla="*/ 17986 w 1267879"/>
              <a:gd name="connsiteY6" fmla="*/ 563044 h 863418"/>
              <a:gd name="connsiteX7" fmla="*/ 314753 w 1267879"/>
              <a:gd name="connsiteY7" fmla="*/ 728522 h 863418"/>
              <a:gd name="connsiteX8" fmla="*/ 400200 w 1267879"/>
              <a:gd name="connsiteY8" fmla="*/ 863418 h 863418"/>
              <a:gd name="connsiteX0" fmla="*/ 409697 w 1277376"/>
              <a:gd name="connsiteY0" fmla="*/ 863418 h 863418"/>
              <a:gd name="connsiteX1" fmla="*/ 613099 w 1277376"/>
              <a:gd name="connsiteY1" fmla="*/ 782696 h 863418"/>
              <a:gd name="connsiteX2" fmla="*/ 1200010 w 1277376"/>
              <a:gd name="connsiteY2" fmla="*/ 598192 h 863418"/>
              <a:gd name="connsiteX3" fmla="*/ 1201248 w 1277376"/>
              <a:gd name="connsiteY3" fmla="*/ 122888 h 863418"/>
              <a:gd name="connsiteX4" fmla="*/ 479635 w 1277376"/>
              <a:gd name="connsiteY4" fmla="*/ 307 h 863418"/>
              <a:gd name="connsiteX5" fmla="*/ 127896 w 1277376"/>
              <a:gd name="connsiteY5" fmla="*/ 132392 h 863418"/>
              <a:gd name="connsiteX6" fmla="*/ 16621 w 1277376"/>
              <a:gd name="connsiteY6" fmla="*/ 547763 h 863418"/>
              <a:gd name="connsiteX7" fmla="*/ 324250 w 1277376"/>
              <a:gd name="connsiteY7" fmla="*/ 728522 h 863418"/>
              <a:gd name="connsiteX8" fmla="*/ 409697 w 1277376"/>
              <a:gd name="connsiteY8" fmla="*/ 863418 h 863418"/>
              <a:gd name="connsiteX0" fmla="*/ 409697 w 1277792"/>
              <a:gd name="connsiteY0" fmla="*/ 863418 h 863418"/>
              <a:gd name="connsiteX1" fmla="*/ 606271 w 1277792"/>
              <a:gd name="connsiteY1" fmla="*/ 769299 h 863418"/>
              <a:gd name="connsiteX2" fmla="*/ 1200010 w 1277792"/>
              <a:gd name="connsiteY2" fmla="*/ 598192 h 863418"/>
              <a:gd name="connsiteX3" fmla="*/ 1201248 w 1277792"/>
              <a:gd name="connsiteY3" fmla="*/ 122888 h 863418"/>
              <a:gd name="connsiteX4" fmla="*/ 479635 w 1277792"/>
              <a:gd name="connsiteY4" fmla="*/ 307 h 863418"/>
              <a:gd name="connsiteX5" fmla="*/ 127896 w 1277792"/>
              <a:gd name="connsiteY5" fmla="*/ 132392 h 863418"/>
              <a:gd name="connsiteX6" fmla="*/ 16621 w 1277792"/>
              <a:gd name="connsiteY6" fmla="*/ 547763 h 863418"/>
              <a:gd name="connsiteX7" fmla="*/ 324250 w 1277792"/>
              <a:gd name="connsiteY7" fmla="*/ 728522 h 863418"/>
              <a:gd name="connsiteX8" fmla="*/ 409697 w 1277792"/>
              <a:gd name="connsiteY8" fmla="*/ 863418 h 863418"/>
              <a:gd name="connsiteX0" fmla="*/ 409697 w 1277792"/>
              <a:gd name="connsiteY0" fmla="*/ 863418 h 863418"/>
              <a:gd name="connsiteX1" fmla="*/ 606271 w 1277792"/>
              <a:gd name="connsiteY1" fmla="*/ 769299 h 863418"/>
              <a:gd name="connsiteX2" fmla="*/ 1200010 w 1277792"/>
              <a:gd name="connsiteY2" fmla="*/ 598192 h 863418"/>
              <a:gd name="connsiteX3" fmla="*/ 1201248 w 1277792"/>
              <a:gd name="connsiteY3" fmla="*/ 122888 h 863418"/>
              <a:gd name="connsiteX4" fmla="*/ 479635 w 1277792"/>
              <a:gd name="connsiteY4" fmla="*/ 307 h 863418"/>
              <a:gd name="connsiteX5" fmla="*/ 127896 w 1277792"/>
              <a:gd name="connsiteY5" fmla="*/ 132392 h 863418"/>
              <a:gd name="connsiteX6" fmla="*/ 16621 w 1277792"/>
              <a:gd name="connsiteY6" fmla="*/ 547763 h 863418"/>
              <a:gd name="connsiteX7" fmla="*/ 320413 w 1277792"/>
              <a:gd name="connsiteY7" fmla="*/ 728809 h 863418"/>
              <a:gd name="connsiteX8" fmla="*/ 409697 w 1277792"/>
              <a:gd name="connsiteY8" fmla="*/ 863418 h 863418"/>
              <a:gd name="connsiteX0" fmla="*/ 409697 w 1277792"/>
              <a:gd name="connsiteY0" fmla="*/ 863418 h 863418"/>
              <a:gd name="connsiteX1" fmla="*/ 606271 w 1277792"/>
              <a:gd name="connsiteY1" fmla="*/ 769299 h 863418"/>
              <a:gd name="connsiteX2" fmla="*/ 1200010 w 1277792"/>
              <a:gd name="connsiteY2" fmla="*/ 598192 h 863418"/>
              <a:gd name="connsiteX3" fmla="*/ 1201248 w 1277792"/>
              <a:gd name="connsiteY3" fmla="*/ 122888 h 863418"/>
              <a:gd name="connsiteX4" fmla="*/ 479635 w 1277792"/>
              <a:gd name="connsiteY4" fmla="*/ 307 h 863418"/>
              <a:gd name="connsiteX5" fmla="*/ 127896 w 1277792"/>
              <a:gd name="connsiteY5" fmla="*/ 132392 h 863418"/>
              <a:gd name="connsiteX6" fmla="*/ 16621 w 1277792"/>
              <a:gd name="connsiteY6" fmla="*/ 547763 h 863418"/>
              <a:gd name="connsiteX7" fmla="*/ 320413 w 1277792"/>
              <a:gd name="connsiteY7" fmla="*/ 728809 h 863418"/>
              <a:gd name="connsiteX8" fmla="*/ 409697 w 1277792"/>
              <a:gd name="connsiteY8" fmla="*/ 863418 h 863418"/>
              <a:gd name="connsiteX0" fmla="*/ 409697 w 1278201"/>
              <a:gd name="connsiteY0" fmla="*/ 863418 h 863418"/>
              <a:gd name="connsiteX1" fmla="*/ 599566 w 1278201"/>
              <a:gd name="connsiteY1" fmla="*/ 759866 h 863418"/>
              <a:gd name="connsiteX2" fmla="*/ 1200010 w 1278201"/>
              <a:gd name="connsiteY2" fmla="*/ 598192 h 863418"/>
              <a:gd name="connsiteX3" fmla="*/ 1201248 w 1278201"/>
              <a:gd name="connsiteY3" fmla="*/ 122888 h 863418"/>
              <a:gd name="connsiteX4" fmla="*/ 479635 w 1278201"/>
              <a:gd name="connsiteY4" fmla="*/ 307 h 863418"/>
              <a:gd name="connsiteX5" fmla="*/ 127896 w 1278201"/>
              <a:gd name="connsiteY5" fmla="*/ 132392 h 863418"/>
              <a:gd name="connsiteX6" fmla="*/ 16621 w 1278201"/>
              <a:gd name="connsiteY6" fmla="*/ 547763 h 863418"/>
              <a:gd name="connsiteX7" fmla="*/ 320413 w 1278201"/>
              <a:gd name="connsiteY7" fmla="*/ 728809 h 863418"/>
              <a:gd name="connsiteX8" fmla="*/ 409697 w 1278201"/>
              <a:gd name="connsiteY8" fmla="*/ 863418 h 863418"/>
              <a:gd name="connsiteX0" fmla="*/ 383991 w 1278201"/>
              <a:gd name="connsiteY0" fmla="*/ 861369 h 861369"/>
              <a:gd name="connsiteX1" fmla="*/ 599566 w 1278201"/>
              <a:gd name="connsiteY1" fmla="*/ 759866 h 861369"/>
              <a:gd name="connsiteX2" fmla="*/ 1200010 w 1278201"/>
              <a:gd name="connsiteY2" fmla="*/ 598192 h 861369"/>
              <a:gd name="connsiteX3" fmla="*/ 1201248 w 1278201"/>
              <a:gd name="connsiteY3" fmla="*/ 122888 h 861369"/>
              <a:gd name="connsiteX4" fmla="*/ 479635 w 1278201"/>
              <a:gd name="connsiteY4" fmla="*/ 307 h 861369"/>
              <a:gd name="connsiteX5" fmla="*/ 127896 w 1278201"/>
              <a:gd name="connsiteY5" fmla="*/ 132392 h 861369"/>
              <a:gd name="connsiteX6" fmla="*/ 16621 w 1278201"/>
              <a:gd name="connsiteY6" fmla="*/ 547763 h 861369"/>
              <a:gd name="connsiteX7" fmla="*/ 320413 w 1278201"/>
              <a:gd name="connsiteY7" fmla="*/ 728809 h 861369"/>
              <a:gd name="connsiteX8" fmla="*/ 383991 w 1278201"/>
              <a:gd name="connsiteY8" fmla="*/ 861369 h 861369"/>
              <a:gd name="connsiteX0" fmla="*/ 383991 w 1279319"/>
              <a:gd name="connsiteY0" fmla="*/ 864590 h 864590"/>
              <a:gd name="connsiteX1" fmla="*/ 599566 w 1279319"/>
              <a:gd name="connsiteY1" fmla="*/ 763087 h 864590"/>
              <a:gd name="connsiteX2" fmla="*/ 1200010 w 1279319"/>
              <a:gd name="connsiteY2" fmla="*/ 601413 h 864590"/>
              <a:gd name="connsiteX3" fmla="*/ 1203176 w 1279319"/>
              <a:gd name="connsiteY3" fmla="*/ 106217 h 864590"/>
              <a:gd name="connsiteX4" fmla="*/ 479635 w 1279319"/>
              <a:gd name="connsiteY4" fmla="*/ 3528 h 864590"/>
              <a:gd name="connsiteX5" fmla="*/ 127896 w 1279319"/>
              <a:gd name="connsiteY5" fmla="*/ 135613 h 864590"/>
              <a:gd name="connsiteX6" fmla="*/ 16621 w 1279319"/>
              <a:gd name="connsiteY6" fmla="*/ 550984 h 864590"/>
              <a:gd name="connsiteX7" fmla="*/ 320413 w 1279319"/>
              <a:gd name="connsiteY7" fmla="*/ 732030 h 864590"/>
              <a:gd name="connsiteX8" fmla="*/ 383991 w 1279319"/>
              <a:gd name="connsiteY8" fmla="*/ 864590 h 864590"/>
              <a:gd name="connsiteX0" fmla="*/ 383991 w 1265310"/>
              <a:gd name="connsiteY0" fmla="*/ 867523 h 867523"/>
              <a:gd name="connsiteX1" fmla="*/ 599566 w 1265310"/>
              <a:gd name="connsiteY1" fmla="*/ 766020 h 867523"/>
              <a:gd name="connsiteX2" fmla="*/ 1200010 w 1265310"/>
              <a:gd name="connsiteY2" fmla="*/ 604346 h 867523"/>
              <a:gd name="connsiteX3" fmla="*/ 1177382 w 1265310"/>
              <a:gd name="connsiteY3" fmla="*/ 99233 h 867523"/>
              <a:gd name="connsiteX4" fmla="*/ 479635 w 1265310"/>
              <a:gd name="connsiteY4" fmla="*/ 6461 h 867523"/>
              <a:gd name="connsiteX5" fmla="*/ 127896 w 1265310"/>
              <a:gd name="connsiteY5" fmla="*/ 138546 h 867523"/>
              <a:gd name="connsiteX6" fmla="*/ 16621 w 1265310"/>
              <a:gd name="connsiteY6" fmla="*/ 553917 h 867523"/>
              <a:gd name="connsiteX7" fmla="*/ 320413 w 1265310"/>
              <a:gd name="connsiteY7" fmla="*/ 734963 h 867523"/>
              <a:gd name="connsiteX8" fmla="*/ 383991 w 1265310"/>
              <a:gd name="connsiteY8" fmla="*/ 867523 h 867523"/>
              <a:gd name="connsiteX0" fmla="*/ 383991 w 1260069"/>
              <a:gd name="connsiteY0" fmla="*/ 875188 h 875188"/>
              <a:gd name="connsiteX1" fmla="*/ 599566 w 1260069"/>
              <a:gd name="connsiteY1" fmla="*/ 773685 h 875188"/>
              <a:gd name="connsiteX2" fmla="*/ 1200010 w 1260069"/>
              <a:gd name="connsiteY2" fmla="*/ 612011 h 875188"/>
              <a:gd name="connsiteX3" fmla="*/ 1166598 w 1260069"/>
              <a:gd name="connsiteY3" fmla="*/ 87958 h 875188"/>
              <a:gd name="connsiteX4" fmla="*/ 479635 w 1260069"/>
              <a:gd name="connsiteY4" fmla="*/ 14126 h 875188"/>
              <a:gd name="connsiteX5" fmla="*/ 127896 w 1260069"/>
              <a:gd name="connsiteY5" fmla="*/ 146211 h 875188"/>
              <a:gd name="connsiteX6" fmla="*/ 16621 w 1260069"/>
              <a:gd name="connsiteY6" fmla="*/ 561582 h 875188"/>
              <a:gd name="connsiteX7" fmla="*/ 320413 w 1260069"/>
              <a:gd name="connsiteY7" fmla="*/ 742628 h 875188"/>
              <a:gd name="connsiteX8" fmla="*/ 383991 w 1260069"/>
              <a:gd name="connsiteY8" fmla="*/ 875188 h 87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0069" h="875188">
                <a:moveTo>
                  <a:pt x="383991" y="875188"/>
                </a:moveTo>
                <a:cubicBezTo>
                  <a:pt x="467430" y="863758"/>
                  <a:pt x="463563" y="817548"/>
                  <a:pt x="599566" y="773685"/>
                </a:cubicBezTo>
                <a:cubicBezTo>
                  <a:pt x="735569" y="729822"/>
                  <a:pt x="1105505" y="726299"/>
                  <a:pt x="1200010" y="612011"/>
                </a:cubicBezTo>
                <a:cubicBezTo>
                  <a:pt x="1294515" y="497723"/>
                  <a:pt x="1273087" y="212164"/>
                  <a:pt x="1166598" y="87958"/>
                </a:cubicBezTo>
                <a:cubicBezTo>
                  <a:pt x="1060108" y="-36248"/>
                  <a:pt x="652752" y="4417"/>
                  <a:pt x="479635" y="14126"/>
                </a:cubicBezTo>
                <a:cubicBezTo>
                  <a:pt x="306518" y="23835"/>
                  <a:pt x="203255" y="52422"/>
                  <a:pt x="127896" y="146211"/>
                </a:cubicBezTo>
                <a:cubicBezTo>
                  <a:pt x="52537" y="240000"/>
                  <a:pt x="-37813" y="396246"/>
                  <a:pt x="16621" y="561582"/>
                </a:cubicBezTo>
                <a:cubicBezTo>
                  <a:pt x="76171" y="705660"/>
                  <a:pt x="164537" y="769418"/>
                  <a:pt x="320413" y="742628"/>
                </a:cubicBezTo>
                <a:cubicBezTo>
                  <a:pt x="447408" y="763906"/>
                  <a:pt x="383991" y="875188"/>
                  <a:pt x="383991" y="875188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Immagine 4" descr="Immagine che contiene vestiti, persona, calligrafia, Viso umano&#10;&#10;Descrizione generata automaticamente">
            <a:extLst>
              <a:ext uri="{FF2B5EF4-FFF2-40B4-BE49-F238E27FC236}">
                <a16:creationId xmlns:a16="http://schemas.microsoft.com/office/drawing/2014/main" id="{31A3FF5F-7866-179E-9D02-5208DD2D86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 r="6" b="11499"/>
          <a:stretch/>
        </p:blipFill>
        <p:spPr bwMode="auto">
          <a:xfrm>
            <a:off x="886398" y="3378290"/>
            <a:ext cx="2473958" cy="2739627"/>
          </a:xfrm>
          <a:custGeom>
            <a:avLst/>
            <a:gdLst/>
            <a:ahLst/>
            <a:cxnLst/>
            <a:rect l="l" t="t" r="r" b="b"/>
            <a:pathLst>
              <a:path w="2538067" h="3134604">
                <a:moveTo>
                  <a:pt x="177969" y="18"/>
                </a:moveTo>
                <a:cubicBezTo>
                  <a:pt x="235718" y="208"/>
                  <a:pt x="308079" y="1988"/>
                  <a:pt x="372698" y="4471"/>
                </a:cubicBezTo>
                <a:lnTo>
                  <a:pt x="2211657" y="19411"/>
                </a:lnTo>
                <a:lnTo>
                  <a:pt x="2538067" y="33498"/>
                </a:lnTo>
                <a:lnTo>
                  <a:pt x="2538067" y="3118762"/>
                </a:lnTo>
                <a:lnTo>
                  <a:pt x="2485878" y="3118554"/>
                </a:lnTo>
                <a:cubicBezTo>
                  <a:pt x="1861569" y="3117095"/>
                  <a:pt x="996125" y="3134604"/>
                  <a:pt x="412851" y="3134604"/>
                </a:cubicBezTo>
                <a:cubicBezTo>
                  <a:pt x="247606" y="3119663"/>
                  <a:pt x="129574" y="3134605"/>
                  <a:pt x="16263" y="3119663"/>
                </a:cubicBezTo>
                <a:cubicBezTo>
                  <a:pt x="-18360" y="2108657"/>
                  <a:pt x="8394" y="701716"/>
                  <a:pt x="39870" y="64235"/>
                </a:cubicBezTo>
                <a:cubicBezTo>
                  <a:pt x="42576" y="-14082"/>
                  <a:pt x="40333" y="11543"/>
                  <a:pt x="94628" y="1583"/>
                </a:cubicBezTo>
                <a:cubicBezTo>
                  <a:pt x="113929" y="361"/>
                  <a:pt x="143319" y="-97"/>
                  <a:pt x="177969" y="18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Freeform: Shape 20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86398" y="3378287"/>
            <a:ext cx="2473957" cy="2739626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Segnaposto immagine 7">
            <a:extLst>
              <a:ext uri="{FF2B5EF4-FFF2-40B4-BE49-F238E27FC236}">
                <a16:creationId xmlns:a16="http://schemas.microsoft.com/office/drawing/2014/main" id="{37A8B9D7-EA7B-5669-C24B-DB35C3FC7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r="5072" b="3"/>
          <a:stretch/>
        </p:blipFill>
        <p:spPr bwMode="auto">
          <a:xfrm>
            <a:off x="3651615" y="3414326"/>
            <a:ext cx="2538484" cy="2763510"/>
          </a:xfrm>
          <a:custGeom>
            <a:avLst/>
            <a:gdLst/>
            <a:ahLst/>
            <a:cxnLst/>
            <a:rect l="l" t="t" r="r" b="b"/>
            <a:pathLst>
              <a:path w="2604265" h="3161930">
                <a:moveTo>
                  <a:pt x="1575632" y="164"/>
                </a:moveTo>
                <a:cubicBezTo>
                  <a:pt x="1963226" y="-768"/>
                  <a:pt x="2322469" y="1872"/>
                  <a:pt x="2568308" y="18800"/>
                </a:cubicBezTo>
                <a:cubicBezTo>
                  <a:pt x="2568308" y="1047222"/>
                  <a:pt x="2637332" y="1888980"/>
                  <a:pt x="2584116" y="3134901"/>
                </a:cubicBezTo>
                <a:lnTo>
                  <a:pt x="2197370" y="3146726"/>
                </a:lnTo>
                <a:cubicBezTo>
                  <a:pt x="1584384" y="3151707"/>
                  <a:pt x="1046166" y="3185261"/>
                  <a:pt x="372698" y="3133092"/>
                </a:cubicBezTo>
                <a:cubicBezTo>
                  <a:pt x="308079" y="3135574"/>
                  <a:pt x="235718" y="3137354"/>
                  <a:pt x="177969" y="3137545"/>
                </a:cubicBezTo>
                <a:cubicBezTo>
                  <a:pt x="143319" y="3137659"/>
                  <a:pt x="113929" y="3137201"/>
                  <a:pt x="94628" y="3135980"/>
                </a:cubicBezTo>
                <a:cubicBezTo>
                  <a:pt x="40333" y="3126019"/>
                  <a:pt x="42576" y="3151645"/>
                  <a:pt x="39870" y="3073328"/>
                </a:cubicBezTo>
                <a:cubicBezTo>
                  <a:pt x="8394" y="2435847"/>
                  <a:pt x="-18360" y="1028905"/>
                  <a:pt x="16263" y="17899"/>
                </a:cubicBezTo>
                <a:cubicBezTo>
                  <a:pt x="129574" y="2958"/>
                  <a:pt x="247606" y="17899"/>
                  <a:pt x="412851" y="2958"/>
                </a:cubicBezTo>
                <a:cubicBezTo>
                  <a:pt x="772094" y="5599"/>
                  <a:pt x="1188038" y="1095"/>
                  <a:pt x="1575632" y="16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9247908-DADA-488F-9D38-A458235D2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3651612" y="3400667"/>
            <a:ext cx="2538484" cy="2763510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66419 w 7680682"/>
              <a:gd name="connsiteY5" fmla="*/ 3603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284474 w 7823038"/>
              <a:gd name="connsiteY0" fmla="*/ 6405352 h 6405386"/>
              <a:gd name="connsiteX1" fmla="*/ 6695186 w 7823038"/>
              <a:gd name="connsiteY1" fmla="*/ 6396252 h 6405386"/>
              <a:gd name="connsiteX2" fmla="*/ 1130138 w 7823038"/>
              <a:gd name="connsiteY2" fmla="*/ 6365722 h 6405386"/>
              <a:gd name="connsiteX3" fmla="*/ 142356 w 7823038"/>
              <a:gd name="connsiteY3" fmla="*/ 6336938 h 6405386"/>
              <a:gd name="connsiteX4" fmla="*/ 142356 w 7823038"/>
              <a:gd name="connsiteY4" fmla="*/ 32372 h 6405386"/>
              <a:gd name="connsiteX5" fmla="*/ 208775 w 7823038"/>
              <a:gd name="connsiteY5" fmla="*/ 3603 h 6405386"/>
              <a:gd name="connsiteX6" fmla="*/ 6573675 w 7823038"/>
              <a:gd name="connsiteY6" fmla="*/ 0 h 6405386"/>
              <a:gd name="connsiteX7" fmla="*/ 7773826 w 7823038"/>
              <a:gd name="connsiteY7" fmla="*/ 30531 h 6405386"/>
              <a:gd name="connsiteX8" fmla="*/ 7702388 w 7823038"/>
              <a:gd name="connsiteY8" fmla="*/ 6274128 h 6405386"/>
              <a:gd name="connsiteX9" fmla="*/ 7536680 w 7823038"/>
              <a:gd name="connsiteY9" fmla="*/ 6402154 h 6405386"/>
              <a:gd name="connsiteX10" fmla="*/ 7284474 w 7823038"/>
              <a:gd name="connsiteY10" fmla="*/ 6405352 h 6405386"/>
              <a:gd name="connsiteX0" fmla="*/ 7284474 w 7823038"/>
              <a:gd name="connsiteY0" fmla="*/ 6405352 h 6405386"/>
              <a:gd name="connsiteX1" fmla="*/ 6695186 w 7823038"/>
              <a:gd name="connsiteY1" fmla="*/ 6396252 h 6405386"/>
              <a:gd name="connsiteX2" fmla="*/ 1130138 w 7823038"/>
              <a:gd name="connsiteY2" fmla="*/ 6365722 h 6405386"/>
              <a:gd name="connsiteX3" fmla="*/ 142356 w 7823038"/>
              <a:gd name="connsiteY3" fmla="*/ 6336938 h 6405386"/>
              <a:gd name="connsiteX4" fmla="*/ 142356 w 7823038"/>
              <a:gd name="connsiteY4" fmla="*/ 32372 h 6405386"/>
              <a:gd name="connsiteX5" fmla="*/ 6573675 w 7823038"/>
              <a:gd name="connsiteY5" fmla="*/ 0 h 6405386"/>
              <a:gd name="connsiteX6" fmla="*/ 7773826 w 7823038"/>
              <a:gd name="connsiteY6" fmla="*/ 30531 h 6405386"/>
              <a:gd name="connsiteX7" fmla="*/ 7702388 w 7823038"/>
              <a:gd name="connsiteY7" fmla="*/ 6274128 h 6405386"/>
              <a:gd name="connsiteX8" fmla="*/ 7536680 w 7823038"/>
              <a:gd name="connsiteY8" fmla="*/ 6402154 h 6405386"/>
              <a:gd name="connsiteX9" fmla="*/ 7284474 w 7823038"/>
              <a:gd name="connsiteY9" fmla="*/ 6405352 h 6405386"/>
              <a:gd name="connsiteX0" fmla="*/ 7312798 w 7851362"/>
              <a:gd name="connsiteY0" fmla="*/ 6405352 h 6405386"/>
              <a:gd name="connsiteX1" fmla="*/ 6723510 w 7851362"/>
              <a:gd name="connsiteY1" fmla="*/ 6396252 h 6405386"/>
              <a:gd name="connsiteX2" fmla="*/ 1158462 w 7851362"/>
              <a:gd name="connsiteY2" fmla="*/ 6365722 h 6405386"/>
              <a:gd name="connsiteX3" fmla="*/ 170680 w 7851362"/>
              <a:gd name="connsiteY3" fmla="*/ 6336938 h 6405386"/>
              <a:gd name="connsiteX4" fmla="*/ 79165 w 7851362"/>
              <a:gd name="connsiteY4" fmla="*/ 32372 h 6405386"/>
              <a:gd name="connsiteX5" fmla="*/ 6601999 w 7851362"/>
              <a:gd name="connsiteY5" fmla="*/ 0 h 6405386"/>
              <a:gd name="connsiteX6" fmla="*/ 7802150 w 7851362"/>
              <a:gd name="connsiteY6" fmla="*/ 30531 h 6405386"/>
              <a:gd name="connsiteX7" fmla="*/ 7730712 w 7851362"/>
              <a:gd name="connsiteY7" fmla="*/ 6274128 h 6405386"/>
              <a:gd name="connsiteX8" fmla="*/ 7565004 w 7851362"/>
              <a:gd name="connsiteY8" fmla="*/ 6402154 h 6405386"/>
              <a:gd name="connsiteX9" fmla="*/ 7312798 w 7851362"/>
              <a:gd name="connsiteY9" fmla="*/ 6405352 h 6405386"/>
              <a:gd name="connsiteX0" fmla="*/ 7312798 w 7851362"/>
              <a:gd name="connsiteY0" fmla="*/ 6411397 h 6411431"/>
              <a:gd name="connsiteX1" fmla="*/ 6723510 w 7851362"/>
              <a:gd name="connsiteY1" fmla="*/ 6402297 h 6411431"/>
              <a:gd name="connsiteX2" fmla="*/ 1158462 w 7851362"/>
              <a:gd name="connsiteY2" fmla="*/ 6371767 h 6411431"/>
              <a:gd name="connsiteX3" fmla="*/ 170680 w 7851362"/>
              <a:gd name="connsiteY3" fmla="*/ 6342983 h 6411431"/>
              <a:gd name="connsiteX4" fmla="*/ 79165 w 7851362"/>
              <a:gd name="connsiteY4" fmla="*/ 38417 h 6411431"/>
              <a:gd name="connsiteX5" fmla="*/ 6601999 w 7851362"/>
              <a:gd name="connsiteY5" fmla="*/ 6045 h 6411431"/>
              <a:gd name="connsiteX6" fmla="*/ 7802150 w 7851362"/>
              <a:gd name="connsiteY6" fmla="*/ 36576 h 6411431"/>
              <a:gd name="connsiteX7" fmla="*/ 7730712 w 7851362"/>
              <a:gd name="connsiteY7" fmla="*/ 6280173 h 6411431"/>
              <a:gd name="connsiteX8" fmla="*/ 7565004 w 7851362"/>
              <a:gd name="connsiteY8" fmla="*/ 6408199 h 6411431"/>
              <a:gd name="connsiteX9" fmla="*/ 7312798 w 7851362"/>
              <a:gd name="connsiteY9" fmla="*/ 6411397 h 6411431"/>
              <a:gd name="connsiteX0" fmla="*/ 7312798 w 7851362"/>
              <a:gd name="connsiteY0" fmla="*/ 6411397 h 6444661"/>
              <a:gd name="connsiteX1" fmla="*/ 6723510 w 7851362"/>
              <a:gd name="connsiteY1" fmla="*/ 6402297 h 6444661"/>
              <a:gd name="connsiteX2" fmla="*/ 1158462 w 7851362"/>
              <a:gd name="connsiteY2" fmla="*/ 6371767 h 6444661"/>
              <a:gd name="connsiteX3" fmla="*/ 170680 w 7851362"/>
              <a:gd name="connsiteY3" fmla="*/ 6342983 h 6444661"/>
              <a:gd name="connsiteX4" fmla="*/ 79165 w 7851362"/>
              <a:gd name="connsiteY4" fmla="*/ 38417 h 6444661"/>
              <a:gd name="connsiteX5" fmla="*/ 6601999 w 7851362"/>
              <a:gd name="connsiteY5" fmla="*/ 6045 h 6444661"/>
              <a:gd name="connsiteX6" fmla="*/ 7802150 w 7851362"/>
              <a:gd name="connsiteY6" fmla="*/ 36576 h 6444661"/>
              <a:gd name="connsiteX7" fmla="*/ 7730712 w 7851362"/>
              <a:gd name="connsiteY7" fmla="*/ 6280173 h 6444661"/>
              <a:gd name="connsiteX8" fmla="*/ 7565004 w 7851362"/>
              <a:gd name="connsiteY8" fmla="*/ 6408199 h 6444661"/>
              <a:gd name="connsiteX9" fmla="*/ 7312798 w 7851362"/>
              <a:gd name="connsiteY9" fmla="*/ 6411397 h 6444661"/>
              <a:gd name="connsiteX0" fmla="*/ 7312798 w 7851362"/>
              <a:gd name="connsiteY0" fmla="*/ 6411397 h 6459766"/>
              <a:gd name="connsiteX1" fmla="*/ 6723510 w 7851362"/>
              <a:gd name="connsiteY1" fmla="*/ 6402297 h 6459766"/>
              <a:gd name="connsiteX2" fmla="*/ 1158462 w 7851362"/>
              <a:gd name="connsiteY2" fmla="*/ 6371767 h 6459766"/>
              <a:gd name="connsiteX3" fmla="*/ 170680 w 7851362"/>
              <a:gd name="connsiteY3" fmla="*/ 6459766 h 6459766"/>
              <a:gd name="connsiteX4" fmla="*/ 79165 w 7851362"/>
              <a:gd name="connsiteY4" fmla="*/ 38417 h 6459766"/>
              <a:gd name="connsiteX5" fmla="*/ 6601999 w 7851362"/>
              <a:gd name="connsiteY5" fmla="*/ 6045 h 6459766"/>
              <a:gd name="connsiteX6" fmla="*/ 7802150 w 7851362"/>
              <a:gd name="connsiteY6" fmla="*/ 36576 h 6459766"/>
              <a:gd name="connsiteX7" fmla="*/ 7730712 w 7851362"/>
              <a:gd name="connsiteY7" fmla="*/ 6280173 h 6459766"/>
              <a:gd name="connsiteX8" fmla="*/ 7565004 w 7851362"/>
              <a:gd name="connsiteY8" fmla="*/ 6408199 h 6459766"/>
              <a:gd name="connsiteX9" fmla="*/ 7312798 w 7851362"/>
              <a:gd name="connsiteY9" fmla="*/ 6411397 h 6459766"/>
              <a:gd name="connsiteX0" fmla="*/ 7312798 w 7851362"/>
              <a:gd name="connsiteY0" fmla="*/ 6411397 h 6461227"/>
              <a:gd name="connsiteX1" fmla="*/ 6723510 w 7851362"/>
              <a:gd name="connsiteY1" fmla="*/ 6402297 h 6461227"/>
              <a:gd name="connsiteX2" fmla="*/ 1201696 w 7851362"/>
              <a:gd name="connsiteY2" fmla="*/ 6430159 h 6461227"/>
              <a:gd name="connsiteX3" fmla="*/ 170680 w 7851362"/>
              <a:gd name="connsiteY3" fmla="*/ 6459766 h 6461227"/>
              <a:gd name="connsiteX4" fmla="*/ 79165 w 7851362"/>
              <a:gd name="connsiteY4" fmla="*/ 38417 h 6461227"/>
              <a:gd name="connsiteX5" fmla="*/ 6601999 w 7851362"/>
              <a:gd name="connsiteY5" fmla="*/ 6045 h 6461227"/>
              <a:gd name="connsiteX6" fmla="*/ 7802150 w 7851362"/>
              <a:gd name="connsiteY6" fmla="*/ 36576 h 6461227"/>
              <a:gd name="connsiteX7" fmla="*/ 7730712 w 7851362"/>
              <a:gd name="connsiteY7" fmla="*/ 6280173 h 6461227"/>
              <a:gd name="connsiteX8" fmla="*/ 7565004 w 7851362"/>
              <a:gd name="connsiteY8" fmla="*/ 6408199 h 6461227"/>
              <a:gd name="connsiteX9" fmla="*/ 7312798 w 7851362"/>
              <a:gd name="connsiteY9" fmla="*/ 6411397 h 6461227"/>
              <a:gd name="connsiteX0" fmla="*/ 7397023 w 7935587"/>
              <a:gd name="connsiteY0" fmla="*/ 6411397 h 6461227"/>
              <a:gd name="connsiteX1" fmla="*/ 6807735 w 7935587"/>
              <a:gd name="connsiteY1" fmla="*/ 6402297 h 6461227"/>
              <a:gd name="connsiteX2" fmla="*/ 1285921 w 7935587"/>
              <a:gd name="connsiteY2" fmla="*/ 6430159 h 6461227"/>
              <a:gd name="connsiteX3" fmla="*/ 135458 w 7935587"/>
              <a:gd name="connsiteY3" fmla="*/ 6446322 h 6461227"/>
              <a:gd name="connsiteX4" fmla="*/ 163390 w 7935587"/>
              <a:gd name="connsiteY4" fmla="*/ 38417 h 6461227"/>
              <a:gd name="connsiteX5" fmla="*/ 6686224 w 7935587"/>
              <a:gd name="connsiteY5" fmla="*/ 6045 h 6461227"/>
              <a:gd name="connsiteX6" fmla="*/ 7886375 w 7935587"/>
              <a:gd name="connsiteY6" fmla="*/ 36576 h 6461227"/>
              <a:gd name="connsiteX7" fmla="*/ 7814937 w 7935587"/>
              <a:gd name="connsiteY7" fmla="*/ 6280173 h 6461227"/>
              <a:gd name="connsiteX8" fmla="*/ 7649229 w 7935587"/>
              <a:gd name="connsiteY8" fmla="*/ 6408199 h 6461227"/>
              <a:gd name="connsiteX9" fmla="*/ 7397023 w 7935587"/>
              <a:gd name="connsiteY9" fmla="*/ 6411397 h 6461227"/>
              <a:gd name="connsiteX0" fmla="*/ 7326552 w 7865116"/>
              <a:gd name="connsiteY0" fmla="*/ 6411397 h 6461227"/>
              <a:gd name="connsiteX1" fmla="*/ 6737264 w 7865116"/>
              <a:gd name="connsiteY1" fmla="*/ 6402297 h 6461227"/>
              <a:gd name="connsiteX2" fmla="*/ 1215450 w 7865116"/>
              <a:gd name="connsiteY2" fmla="*/ 6430159 h 6461227"/>
              <a:gd name="connsiteX3" fmla="*/ 64987 w 7865116"/>
              <a:gd name="connsiteY3" fmla="*/ 6446322 h 6461227"/>
              <a:gd name="connsiteX4" fmla="*/ 92919 w 7865116"/>
              <a:gd name="connsiteY4" fmla="*/ 38417 h 6461227"/>
              <a:gd name="connsiteX5" fmla="*/ 6615753 w 7865116"/>
              <a:gd name="connsiteY5" fmla="*/ 6045 h 6461227"/>
              <a:gd name="connsiteX6" fmla="*/ 7815904 w 7865116"/>
              <a:gd name="connsiteY6" fmla="*/ 36576 h 6461227"/>
              <a:gd name="connsiteX7" fmla="*/ 7744466 w 7865116"/>
              <a:gd name="connsiteY7" fmla="*/ 6280173 h 6461227"/>
              <a:gd name="connsiteX8" fmla="*/ 7578758 w 7865116"/>
              <a:gd name="connsiteY8" fmla="*/ 6408199 h 6461227"/>
              <a:gd name="connsiteX9" fmla="*/ 7326552 w 7865116"/>
              <a:gd name="connsiteY9" fmla="*/ 6411397 h 6461227"/>
              <a:gd name="connsiteX0" fmla="*/ 7342449 w 7881013"/>
              <a:gd name="connsiteY0" fmla="*/ 6411397 h 6461227"/>
              <a:gd name="connsiteX1" fmla="*/ 6753161 w 7881013"/>
              <a:gd name="connsiteY1" fmla="*/ 6402297 h 6461227"/>
              <a:gd name="connsiteX2" fmla="*/ 1231347 w 7881013"/>
              <a:gd name="connsiteY2" fmla="*/ 6430159 h 6461227"/>
              <a:gd name="connsiteX3" fmla="*/ 60978 w 7881013"/>
              <a:gd name="connsiteY3" fmla="*/ 6405995 h 6461227"/>
              <a:gd name="connsiteX4" fmla="*/ 108816 w 7881013"/>
              <a:gd name="connsiteY4" fmla="*/ 38417 h 6461227"/>
              <a:gd name="connsiteX5" fmla="*/ 6631650 w 7881013"/>
              <a:gd name="connsiteY5" fmla="*/ 6045 h 6461227"/>
              <a:gd name="connsiteX6" fmla="*/ 7831801 w 7881013"/>
              <a:gd name="connsiteY6" fmla="*/ 36576 h 6461227"/>
              <a:gd name="connsiteX7" fmla="*/ 7760363 w 7881013"/>
              <a:gd name="connsiteY7" fmla="*/ 6280173 h 6461227"/>
              <a:gd name="connsiteX8" fmla="*/ 7594655 w 7881013"/>
              <a:gd name="connsiteY8" fmla="*/ 6408199 h 6461227"/>
              <a:gd name="connsiteX9" fmla="*/ 7342449 w 7881013"/>
              <a:gd name="connsiteY9" fmla="*/ 6411397 h 646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81013" h="6461227">
                <a:moveTo>
                  <a:pt x="7342449" y="6411397"/>
                </a:moveTo>
                <a:cubicBezTo>
                  <a:pt x="7167688" y="6411008"/>
                  <a:pt x="6948710" y="6407370"/>
                  <a:pt x="6753161" y="6402297"/>
                </a:cubicBezTo>
                <a:cubicBezTo>
                  <a:pt x="4715116" y="6508903"/>
                  <a:pt x="3086363" y="6440336"/>
                  <a:pt x="1231347" y="6430159"/>
                </a:cubicBezTo>
                <a:lnTo>
                  <a:pt x="60978" y="6405995"/>
                </a:lnTo>
                <a:cubicBezTo>
                  <a:pt x="-100063" y="3860025"/>
                  <a:pt x="108816" y="2139939"/>
                  <a:pt x="108816" y="38417"/>
                </a:cubicBezTo>
                <a:cubicBezTo>
                  <a:pt x="1596734" y="-30766"/>
                  <a:pt x="4457372" y="16836"/>
                  <a:pt x="6631650" y="6045"/>
                </a:cubicBezTo>
                <a:cubicBezTo>
                  <a:pt x="7131713" y="36576"/>
                  <a:pt x="7488901" y="6044"/>
                  <a:pt x="7831801" y="36576"/>
                </a:cubicBezTo>
                <a:cubicBezTo>
                  <a:pt x="7936576" y="2102510"/>
                  <a:pt x="7855614" y="4977516"/>
                  <a:pt x="7760363" y="6280173"/>
                </a:cubicBezTo>
                <a:cubicBezTo>
                  <a:pt x="7752173" y="6440210"/>
                  <a:pt x="7758961" y="6387845"/>
                  <a:pt x="7594655" y="6408199"/>
                </a:cubicBezTo>
                <a:cubicBezTo>
                  <a:pt x="7536245" y="6410695"/>
                  <a:pt x="7447306" y="6411631"/>
                  <a:pt x="7342449" y="6411397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D80F0A-E97F-6F54-164B-238335AEE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11966" y="853888"/>
            <a:ext cx="4378990" cy="5323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piccoli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artisti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scuola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dell’Infanzia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realizzato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questi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capolavori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eccone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alcuni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699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2B5C7F1-27D2-4548-B87E-85A33E366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5980" flipH="1" flipV="1">
            <a:off x="618201" y="454140"/>
            <a:ext cx="7074446" cy="2518858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275E79-05FC-E3A1-A655-5080C3725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740" y="893616"/>
            <a:ext cx="6191896" cy="18288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900" b="1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Scuola</a:t>
            </a:r>
            <a:r>
              <a:rPr lang="en-US" sz="4900" b="1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dell’Infanzia</a:t>
            </a:r>
            <a:r>
              <a:rPr lang="en-US" sz="4900" b="1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900" b="1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L’aquilone</a:t>
            </a:r>
            <a:r>
              <a:rPr lang="en-US" sz="4800" b="1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  <a:br>
              <a:rPr lang="en-US" sz="4800" b="1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b="1" kern="1200" spc="1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ADE783A-5990-4FBC-B78E-709A9A07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5980" flipH="1" flipV="1">
            <a:off x="661578" y="522149"/>
            <a:ext cx="7074446" cy="2518858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6E35695-5F64-ED80-BF60-9AE2A927A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14028" b="3"/>
          <a:stretch/>
        </p:blipFill>
        <p:spPr bwMode="auto">
          <a:xfrm>
            <a:off x="8506691" y="-1108"/>
            <a:ext cx="3692823" cy="343010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6674C9-CE87-FADC-1E35-524013137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1143" y="3521928"/>
            <a:ext cx="6292493" cy="2727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bambini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partecipato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drammatizzazione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gioco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creatività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endParaRPr lang="en-US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CA2B540D-05C6-B547-58FE-6FA121669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20109" b="-2"/>
          <a:stretch/>
        </p:blipFill>
        <p:spPr bwMode="auto">
          <a:xfrm>
            <a:off x="8506691" y="3426784"/>
            <a:ext cx="3692823" cy="343010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5469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2B5C7F1-27D2-4548-B87E-85A33E366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5980" flipH="1" flipV="1">
            <a:off x="618201" y="454140"/>
            <a:ext cx="7074446" cy="2518858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8B72B28-DD23-8EA8-8096-B20BE388E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740" y="893616"/>
            <a:ext cx="6191896" cy="1828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Scuola</a:t>
            </a:r>
            <a:r>
              <a:rPr lang="en-US" sz="4400" b="1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dell’Infanzia</a:t>
            </a:r>
            <a:r>
              <a:rPr lang="en-US" sz="4400" b="1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“Isola del </a:t>
            </a:r>
            <a:r>
              <a:rPr lang="en-US" sz="4400" b="1" kern="1200" spc="1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tesoro</a:t>
            </a:r>
            <a:r>
              <a:rPr lang="en-US" sz="4400" b="1" kern="1200" spc="1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ADE783A-5990-4FBC-B78E-709A9A07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5980" flipH="1" flipV="1">
            <a:off x="661578" y="522149"/>
            <a:ext cx="7074446" cy="2518858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9AC0E10-319C-6E72-E018-2BC20F502F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r="6512" b="3"/>
          <a:stretch/>
        </p:blipFill>
        <p:spPr bwMode="auto">
          <a:xfrm>
            <a:off x="8506691" y="-1108"/>
            <a:ext cx="3692823" cy="343010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F2F49E-4026-A8FB-8526-4A97B8151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2731" y="3776657"/>
            <a:ext cx="6292493" cy="2727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bambini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collaborato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realizzazione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cartoline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</a:p>
          <a:p>
            <a:pPr algn="ctr"/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condiviso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gioia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consegna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8" name="Segnaposto immagine 5">
            <a:extLst>
              <a:ext uri="{FF2B5EF4-FFF2-40B4-BE49-F238E27FC236}">
                <a16:creationId xmlns:a16="http://schemas.microsoft.com/office/drawing/2014/main" id="{20C9C343-1386-FFCB-2D23-0A0E7CA061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r="3" b="3"/>
          <a:stretch/>
        </p:blipFill>
        <p:spPr bwMode="auto">
          <a:xfrm>
            <a:off x="8506691" y="3426784"/>
            <a:ext cx="3692823" cy="343010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647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8F7AE4B-9747-4033-A691-63FD7B896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2299" y="924184"/>
            <a:ext cx="5456968" cy="2321532"/>
          </a:xfrm>
          <a:custGeom>
            <a:avLst/>
            <a:gdLst>
              <a:gd name="connsiteX0" fmla="*/ 702544 w 1731866"/>
              <a:gd name="connsiteY0" fmla="*/ 704513 h 898547"/>
              <a:gd name="connsiteX1" fmla="*/ 1151838 w 1731866"/>
              <a:gd name="connsiteY1" fmla="*/ 709752 h 898547"/>
              <a:gd name="connsiteX2" fmla="*/ 1632946 w 1731866"/>
              <a:gd name="connsiteY2" fmla="*/ 622027 h 898547"/>
              <a:gd name="connsiteX3" fmla="*/ 1678094 w 1731866"/>
              <a:gd name="connsiteY3" fmla="*/ 138252 h 898547"/>
              <a:gd name="connsiteX4" fmla="*/ 721213 w 1731866"/>
              <a:gd name="connsiteY4" fmla="*/ 2711 h 898547"/>
              <a:gd name="connsiteX5" fmla="*/ 29222 w 1731866"/>
              <a:gd name="connsiteY5" fmla="*/ 208261 h 898547"/>
              <a:gd name="connsiteX6" fmla="*/ 142569 w 1731866"/>
              <a:gd name="connsiteY6" fmla="*/ 668985 h 898547"/>
              <a:gd name="connsiteX7" fmla="*/ 426128 w 1731866"/>
              <a:gd name="connsiteY7" fmla="*/ 701846 h 898547"/>
              <a:gd name="connsiteX8" fmla="*/ 729119 w 1731866"/>
              <a:gd name="connsiteY8" fmla="*/ 898538 h 898547"/>
              <a:gd name="connsiteX9" fmla="*/ 670635 w 1731866"/>
              <a:gd name="connsiteY9" fmla="*/ 773570 h 898547"/>
              <a:gd name="connsiteX10" fmla="*/ 702544 w 1731866"/>
              <a:gd name="connsiteY10" fmla="*/ 704513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70673 w 1731865"/>
              <a:gd name="connsiteY9" fmla="*/ 773579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5472"/>
              <a:gd name="connsiteY0" fmla="*/ 718060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29450 w 1735472"/>
              <a:gd name="connsiteY10" fmla="*/ 718060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18115 w 1721742"/>
              <a:gd name="connsiteY0" fmla="*/ 725582 h 891586"/>
              <a:gd name="connsiteX1" fmla="*/ 1151317 w 1721742"/>
              <a:gd name="connsiteY1" fmla="*/ 724804 h 891586"/>
              <a:gd name="connsiteX2" fmla="*/ 1619254 w 1721742"/>
              <a:gd name="connsiteY2" fmla="*/ 622036 h 891586"/>
              <a:gd name="connsiteX3" fmla="*/ 1664402 w 1721742"/>
              <a:gd name="connsiteY3" fmla="*/ 138261 h 891586"/>
              <a:gd name="connsiteX4" fmla="*/ 707521 w 1721742"/>
              <a:gd name="connsiteY4" fmla="*/ 2720 h 891586"/>
              <a:gd name="connsiteX5" fmla="*/ 15530 w 1721742"/>
              <a:gd name="connsiteY5" fmla="*/ 208270 h 891586"/>
              <a:gd name="connsiteX6" fmla="*/ 128877 w 1721742"/>
              <a:gd name="connsiteY6" fmla="*/ 668994 h 891586"/>
              <a:gd name="connsiteX7" fmla="*/ 446999 w 1721742"/>
              <a:gd name="connsiteY7" fmla="*/ 710126 h 891586"/>
              <a:gd name="connsiteX8" fmla="*/ 709887 w 1721742"/>
              <a:gd name="connsiteY8" fmla="*/ 891586 h 891586"/>
              <a:gd name="connsiteX9" fmla="*/ 630529 w 1721742"/>
              <a:gd name="connsiteY9" fmla="*/ 796638 h 891586"/>
              <a:gd name="connsiteX10" fmla="*/ 618115 w 1721742"/>
              <a:gd name="connsiteY10" fmla="*/ 725582 h 891586"/>
              <a:gd name="connsiteX0" fmla="*/ 647607 w 1751234"/>
              <a:gd name="connsiteY0" fmla="*/ 725582 h 891586"/>
              <a:gd name="connsiteX1" fmla="*/ 1180809 w 1751234"/>
              <a:gd name="connsiteY1" fmla="*/ 724804 h 891586"/>
              <a:gd name="connsiteX2" fmla="*/ 1648746 w 1751234"/>
              <a:gd name="connsiteY2" fmla="*/ 622036 h 891586"/>
              <a:gd name="connsiteX3" fmla="*/ 1693894 w 1751234"/>
              <a:gd name="connsiteY3" fmla="*/ 138261 h 891586"/>
              <a:gd name="connsiteX4" fmla="*/ 737013 w 1751234"/>
              <a:gd name="connsiteY4" fmla="*/ 2720 h 891586"/>
              <a:gd name="connsiteX5" fmla="*/ 45022 w 1751234"/>
              <a:gd name="connsiteY5" fmla="*/ 208270 h 891586"/>
              <a:gd name="connsiteX6" fmla="*/ 112285 w 1751234"/>
              <a:gd name="connsiteY6" fmla="*/ 648316 h 891586"/>
              <a:gd name="connsiteX7" fmla="*/ 476491 w 1751234"/>
              <a:gd name="connsiteY7" fmla="*/ 710126 h 891586"/>
              <a:gd name="connsiteX8" fmla="*/ 739379 w 1751234"/>
              <a:gd name="connsiteY8" fmla="*/ 891586 h 891586"/>
              <a:gd name="connsiteX9" fmla="*/ 660021 w 1751234"/>
              <a:gd name="connsiteY9" fmla="*/ 796638 h 891586"/>
              <a:gd name="connsiteX10" fmla="*/ 647607 w 1751234"/>
              <a:gd name="connsiteY10" fmla="*/ 725582 h 891586"/>
              <a:gd name="connsiteX0" fmla="*/ 643800 w 1747427"/>
              <a:gd name="connsiteY0" fmla="*/ 725582 h 891586"/>
              <a:gd name="connsiteX1" fmla="*/ 1177002 w 1747427"/>
              <a:gd name="connsiteY1" fmla="*/ 724804 h 891586"/>
              <a:gd name="connsiteX2" fmla="*/ 1644939 w 1747427"/>
              <a:gd name="connsiteY2" fmla="*/ 622036 h 891586"/>
              <a:gd name="connsiteX3" fmla="*/ 1690087 w 1747427"/>
              <a:gd name="connsiteY3" fmla="*/ 138261 h 891586"/>
              <a:gd name="connsiteX4" fmla="*/ 733206 w 1747427"/>
              <a:gd name="connsiteY4" fmla="*/ 2720 h 891586"/>
              <a:gd name="connsiteX5" fmla="*/ 41215 w 1747427"/>
              <a:gd name="connsiteY5" fmla="*/ 208270 h 891586"/>
              <a:gd name="connsiteX6" fmla="*/ 121645 w 1747427"/>
              <a:gd name="connsiteY6" fmla="*/ 629706 h 891586"/>
              <a:gd name="connsiteX7" fmla="*/ 472684 w 1747427"/>
              <a:gd name="connsiteY7" fmla="*/ 710126 h 891586"/>
              <a:gd name="connsiteX8" fmla="*/ 735572 w 1747427"/>
              <a:gd name="connsiteY8" fmla="*/ 891586 h 891586"/>
              <a:gd name="connsiteX9" fmla="*/ 656214 w 1747427"/>
              <a:gd name="connsiteY9" fmla="*/ 796638 h 891586"/>
              <a:gd name="connsiteX10" fmla="*/ 643800 w 1747427"/>
              <a:gd name="connsiteY10" fmla="*/ 725582 h 891586"/>
              <a:gd name="connsiteX0" fmla="*/ 622547 w 1726174"/>
              <a:gd name="connsiteY0" fmla="*/ 723164 h 889168"/>
              <a:gd name="connsiteX1" fmla="*/ 1155749 w 1726174"/>
              <a:gd name="connsiteY1" fmla="*/ 722386 h 889168"/>
              <a:gd name="connsiteX2" fmla="*/ 1623686 w 1726174"/>
              <a:gd name="connsiteY2" fmla="*/ 619618 h 889168"/>
              <a:gd name="connsiteX3" fmla="*/ 1668834 w 1726174"/>
              <a:gd name="connsiteY3" fmla="*/ 135843 h 889168"/>
              <a:gd name="connsiteX4" fmla="*/ 711953 w 1726174"/>
              <a:gd name="connsiteY4" fmla="*/ 302 h 889168"/>
              <a:gd name="connsiteX5" fmla="*/ 46296 w 1726174"/>
              <a:gd name="connsiteY5" fmla="*/ 158293 h 889168"/>
              <a:gd name="connsiteX6" fmla="*/ 100392 w 1726174"/>
              <a:gd name="connsiteY6" fmla="*/ 627288 h 889168"/>
              <a:gd name="connsiteX7" fmla="*/ 451431 w 1726174"/>
              <a:gd name="connsiteY7" fmla="*/ 707708 h 889168"/>
              <a:gd name="connsiteX8" fmla="*/ 714319 w 1726174"/>
              <a:gd name="connsiteY8" fmla="*/ 889168 h 889168"/>
              <a:gd name="connsiteX9" fmla="*/ 634961 w 1726174"/>
              <a:gd name="connsiteY9" fmla="*/ 794220 h 889168"/>
              <a:gd name="connsiteX10" fmla="*/ 622547 w 1726174"/>
              <a:gd name="connsiteY10" fmla="*/ 723164 h 889168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34961 w 1726174"/>
              <a:gd name="connsiteY9" fmla="*/ 794220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596213 w 1726174"/>
              <a:gd name="connsiteY10" fmla="*/ 719029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597107 w 1726174"/>
              <a:gd name="connsiteY9" fmla="*/ 790084 h 876761"/>
              <a:gd name="connsiteX10" fmla="*/ 596213 w 1726174"/>
              <a:gd name="connsiteY10" fmla="*/ 719029 h 876761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7107 w 1726174"/>
              <a:gd name="connsiteY9" fmla="*/ 790084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603967 w 1726174"/>
              <a:gd name="connsiteY9" fmla="*/ 795371 h 843785"/>
              <a:gd name="connsiteX10" fmla="*/ 596213 w 1726174"/>
              <a:gd name="connsiteY10" fmla="*/ 719029 h 843785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3967 w 1726174"/>
              <a:gd name="connsiteY9" fmla="*/ 795371 h 833928"/>
              <a:gd name="connsiteX10" fmla="*/ 596213 w 1726174"/>
              <a:gd name="connsiteY10" fmla="*/ 719029 h 833928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2001 w 1726174"/>
              <a:gd name="connsiteY9" fmla="*/ 787961 h 833928"/>
              <a:gd name="connsiteX10" fmla="*/ 596213 w 1726174"/>
              <a:gd name="connsiteY10" fmla="*/ 719029 h 833928"/>
              <a:gd name="connsiteX0" fmla="*/ 596213 w 1726174"/>
              <a:gd name="connsiteY0" fmla="*/ 719029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596213 w 1726174"/>
              <a:gd name="connsiteY10" fmla="*/ 719029 h 836314"/>
              <a:gd name="connsiteX0" fmla="*/ 606950 w 1726174"/>
              <a:gd name="connsiteY0" fmla="*/ 711850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606950 w 1726174"/>
              <a:gd name="connsiteY10" fmla="*/ 711850 h 836314"/>
              <a:gd name="connsiteX0" fmla="*/ 612615 w 1731839"/>
              <a:gd name="connsiteY0" fmla="*/ 711557 h 836021"/>
              <a:gd name="connsiteX1" fmla="*/ 1161414 w 1731839"/>
              <a:gd name="connsiteY1" fmla="*/ 722093 h 836021"/>
              <a:gd name="connsiteX2" fmla="*/ 1629351 w 1731839"/>
              <a:gd name="connsiteY2" fmla="*/ 619325 h 836021"/>
              <a:gd name="connsiteX3" fmla="*/ 1674499 w 1731839"/>
              <a:gd name="connsiteY3" fmla="*/ 135550 h 836021"/>
              <a:gd name="connsiteX4" fmla="*/ 717618 w 1731839"/>
              <a:gd name="connsiteY4" fmla="*/ 9 h 836021"/>
              <a:gd name="connsiteX5" fmla="*/ 44803 w 1731839"/>
              <a:gd name="connsiteY5" fmla="*/ 138857 h 836021"/>
              <a:gd name="connsiteX6" fmla="*/ 106057 w 1731839"/>
              <a:gd name="connsiteY6" fmla="*/ 626995 h 836021"/>
              <a:gd name="connsiteX7" fmla="*/ 457096 w 1731839"/>
              <a:gd name="connsiteY7" fmla="*/ 707415 h 836021"/>
              <a:gd name="connsiteX8" fmla="*/ 630037 w 1731839"/>
              <a:gd name="connsiteY8" fmla="*/ 835896 h 836021"/>
              <a:gd name="connsiteX9" fmla="*/ 607666 w 1731839"/>
              <a:gd name="connsiteY9" fmla="*/ 787668 h 836021"/>
              <a:gd name="connsiteX10" fmla="*/ 612615 w 1731839"/>
              <a:gd name="connsiteY10" fmla="*/ 711557 h 836021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1973 w 1736146"/>
              <a:gd name="connsiteY9" fmla="*/ 788892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5564 h 841877"/>
              <a:gd name="connsiteX1" fmla="*/ 1167511 w 1736070"/>
              <a:gd name="connsiteY1" fmla="*/ 714136 h 841877"/>
              <a:gd name="connsiteX2" fmla="*/ 1633658 w 1736070"/>
              <a:gd name="connsiteY2" fmla="*/ 623332 h 841877"/>
              <a:gd name="connsiteX3" fmla="*/ 1678806 w 1736070"/>
              <a:gd name="connsiteY3" fmla="*/ 186531 h 841877"/>
              <a:gd name="connsiteX4" fmla="*/ 721925 w 1736070"/>
              <a:gd name="connsiteY4" fmla="*/ 4016 h 841877"/>
              <a:gd name="connsiteX5" fmla="*/ 43741 w 1736070"/>
              <a:gd name="connsiteY5" fmla="*/ 109363 h 841877"/>
              <a:gd name="connsiteX6" fmla="*/ 110364 w 1736070"/>
              <a:gd name="connsiteY6" fmla="*/ 631002 h 841877"/>
              <a:gd name="connsiteX7" fmla="*/ 461403 w 1736070"/>
              <a:gd name="connsiteY7" fmla="*/ 711422 h 841877"/>
              <a:gd name="connsiteX8" fmla="*/ 634344 w 1736070"/>
              <a:gd name="connsiteY8" fmla="*/ 839903 h 841877"/>
              <a:gd name="connsiteX9" fmla="*/ 613762 w 1736070"/>
              <a:gd name="connsiteY9" fmla="*/ 794068 h 841877"/>
              <a:gd name="connsiteX10" fmla="*/ 616922 w 1736070"/>
              <a:gd name="connsiteY10" fmla="*/ 715564 h 8418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3140"/>
              <a:gd name="connsiteY0" fmla="*/ 713064 h 839377"/>
              <a:gd name="connsiteX1" fmla="*/ 1160523 w 1733140"/>
              <a:gd name="connsiteY1" fmla="*/ 724017 h 839377"/>
              <a:gd name="connsiteX2" fmla="*/ 1633658 w 1733140"/>
              <a:gd name="connsiteY2" fmla="*/ 620832 h 839377"/>
              <a:gd name="connsiteX3" fmla="*/ 1674387 w 1733140"/>
              <a:gd name="connsiteY3" fmla="*/ 142276 h 839377"/>
              <a:gd name="connsiteX4" fmla="*/ 721925 w 1733140"/>
              <a:gd name="connsiteY4" fmla="*/ 1516 h 839377"/>
              <a:gd name="connsiteX5" fmla="*/ 43741 w 1733140"/>
              <a:gd name="connsiteY5" fmla="*/ 106863 h 839377"/>
              <a:gd name="connsiteX6" fmla="*/ 110364 w 1733140"/>
              <a:gd name="connsiteY6" fmla="*/ 628502 h 839377"/>
              <a:gd name="connsiteX7" fmla="*/ 461403 w 1733140"/>
              <a:gd name="connsiteY7" fmla="*/ 708922 h 839377"/>
              <a:gd name="connsiteX8" fmla="*/ 634344 w 1733140"/>
              <a:gd name="connsiteY8" fmla="*/ 837403 h 839377"/>
              <a:gd name="connsiteX9" fmla="*/ 613762 w 1733140"/>
              <a:gd name="connsiteY9" fmla="*/ 791568 h 839377"/>
              <a:gd name="connsiteX10" fmla="*/ 616922 w 1733140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20832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3762 w 1732986"/>
              <a:gd name="connsiteY9" fmla="*/ 791568 h 839377"/>
              <a:gd name="connsiteX10" fmla="*/ 616922 w 1732986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6463 w 1732986"/>
              <a:gd name="connsiteY9" fmla="*/ 789973 h 839377"/>
              <a:gd name="connsiteX10" fmla="*/ 616922 w 1732986"/>
              <a:gd name="connsiteY10" fmla="*/ 713064 h 839377"/>
              <a:gd name="connsiteX0" fmla="*/ 616922 w 1732986"/>
              <a:gd name="connsiteY0" fmla="*/ 713064 h 837403"/>
              <a:gd name="connsiteX1" fmla="*/ 1164018 w 1732986"/>
              <a:gd name="connsiteY1" fmla="*/ 711636 h 837403"/>
              <a:gd name="connsiteX2" fmla="*/ 1633658 w 1732986"/>
              <a:gd name="connsiteY2" fmla="*/ 600198 h 837403"/>
              <a:gd name="connsiteX3" fmla="*/ 1674387 w 1732986"/>
              <a:gd name="connsiteY3" fmla="*/ 142276 h 837403"/>
              <a:gd name="connsiteX4" fmla="*/ 721925 w 1732986"/>
              <a:gd name="connsiteY4" fmla="*/ 1516 h 837403"/>
              <a:gd name="connsiteX5" fmla="*/ 43741 w 1732986"/>
              <a:gd name="connsiteY5" fmla="*/ 106863 h 837403"/>
              <a:gd name="connsiteX6" fmla="*/ 110364 w 1732986"/>
              <a:gd name="connsiteY6" fmla="*/ 628502 h 837403"/>
              <a:gd name="connsiteX7" fmla="*/ 461403 w 1732986"/>
              <a:gd name="connsiteY7" fmla="*/ 708922 h 837403"/>
              <a:gd name="connsiteX8" fmla="*/ 634344 w 1732986"/>
              <a:gd name="connsiteY8" fmla="*/ 837403 h 837403"/>
              <a:gd name="connsiteX9" fmla="*/ 616463 w 1732986"/>
              <a:gd name="connsiteY9" fmla="*/ 789973 h 837403"/>
              <a:gd name="connsiteX10" fmla="*/ 616922 w 1732986"/>
              <a:gd name="connsiteY10" fmla="*/ 713064 h 837403"/>
              <a:gd name="connsiteX0" fmla="*/ 616922 w 1730658"/>
              <a:gd name="connsiteY0" fmla="*/ 713064 h 837403"/>
              <a:gd name="connsiteX1" fmla="*/ 1164018 w 1730658"/>
              <a:gd name="connsiteY1" fmla="*/ 711636 h 837403"/>
              <a:gd name="connsiteX2" fmla="*/ 1626069 w 1730658"/>
              <a:gd name="connsiteY2" fmla="*/ 628754 h 837403"/>
              <a:gd name="connsiteX3" fmla="*/ 1674387 w 1730658"/>
              <a:gd name="connsiteY3" fmla="*/ 142276 h 837403"/>
              <a:gd name="connsiteX4" fmla="*/ 721925 w 1730658"/>
              <a:gd name="connsiteY4" fmla="*/ 1516 h 837403"/>
              <a:gd name="connsiteX5" fmla="*/ 43741 w 1730658"/>
              <a:gd name="connsiteY5" fmla="*/ 106863 h 837403"/>
              <a:gd name="connsiteX6" fmla="*/ 110364 w 1730658"/>
              <a:gd name="connsiteY6" fmla="*/ 628502 h 837403"/>
              <a:gd name="connsiteX7" fmla="*/ 461403 w 1730658"/>
              <a:gd name="connsiteY7" fmla="*/ 708922 h 837403"/>
              <a:gd name="connsiteX8" fmla="*/ 634344 w 1730658"/>
              <a:gd name="connsiteY8" fmla="*/ 837403 h 837403"/>
              <a:gd name="connsiteX9" fmla="*/ 616463 w 1730658"/>
              <a:gd name="connsiteY9" fmla="*/ 789973 h 837403"/>
              <a:gd name="connsiteX10" fmla="*/ 616922 w 1730658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634344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61916"/>
              <a:gd name="connsiteX1" fmla="*/ 1164018 w 1722741"/>
              <a:gd name="connsiteY1" fmla="*/ 711636 h 861916"/>
              <a:gd name="connsiteX2" fmla="*/ 1595711 w 1722741"/>
              <a:gd name="connsiteY2" fmla="*/ 628754 h 861916"/>
              <a:gd name="connsiteX3" fmla="*/ 1674387 w 1722741"/>
              <a:gd name="connsiteY3" fmla="*/ 142276 h 861916"/>
              <a:gd name="connsiteX4" fmla="*/ 721925 w 1722741"/>
              <a:gd name="connsiteY4" fmla="*/ 1516 h 861916"/>
              <a:gd name="connsiteX5" fmla="*/ 43741 w 1722741"/>
              <a:gd name="connsiteY5" fmla="*/ 106863 h 861916"/>
              <a:gd name="connsiteX6" fmla="*/ 110364 w 1722741"/>
              <a:gd name="connsiteY6" fmla="*/ 628502 h 861916"/>
              <a:gd name="connsiteX7" fmla="*/ 461403 w 1722741"/>
              <a:gd name="connsiteY7" fmla="*/ 708922 h 861916"/>
              <a:gd name="connsiteX8" fmla="*/ 491407 w 1722741"/>
              <a:gd name="connsiteY8" fmla="*/ 861916 h 861916"/>
              <a:gd name="connsiteX9" fmla="*/ 616463 w 1722741"/>
              <a:gd name="connsiteY9" fmla="*/ 789973 h 861916"/>
              <a:gd name="connsiteX10" fmla="*/ 616922 w 1722741"/>
              <a:gd name="connsiteY10" fmla="*/ 713064 h 861916"/>
              <a:gd name="connsiteX0" fmla="*/ 616922 w 1722741"/>
              <a:gd name="connsiteY0" fmla="*/ 713064 h 861916"/>
              <a:gd name="connsiteX1" fmla="*/ 1164018 w 1722741"/>
              <a:gd name="connsiteY1" fmla="*/ 711636 h 861916"/>
              <a:gd name="connsiteX2" fmla="*/ 1595711 w 1722741"/>
              <a:gd name="connsiteY2" fmla="*/ 628754 h 861916"/>
              <a:gd name="connsiteX3" fmla="*/ 1674387 w 1722741"/>
              <a:gd name="connsiteY3" fmla="*/ 142276 h 861916"/>
              <a:gd name="connsiteX4" fmla="*/ 721925 w 1722741"/>
              <a:gd name="connsiteY4" fmla="*/ 1516 h 861916"/>
              <a:gd name="connsiteX5" fmla="*/ 43741 w 1722741"/>
              <a:gd name="connsiteY5" fmla="*/ 106863 h 861916"/>
              <a:gd name="connsiteX6" fmla="*/ 110364 w 1722741"/>
              <a:gd name="connsiteY6" fmla="*/ 628502 h 861916"/>
              <a:gd name="connsiteX7" fmla="*/ 461403 w 1722741"/>
              <a:gd name="connsiteY7" fmla="*/ 708922 h 861916"/>
              <a:gd name="connsiteX8" fmla="*/ 491407 w 1722741"/>
              <a:gd name="connsiteY8" fmla="*/ 861916 h 861916"/>
              <a:gd name="connsiteX9" fmla="*/ 616463 w 1722741"/>
              <a:gd name="connsiteY9" fmla="*/ 789973 h 861916"/>
              <a:gd name="connsiteX10" fmla="*/ 616922 w 1722741"/>
              <a:gd name="connsiteY10" fmla="*/ 713064 h 861916"/>
              <a:gd name="connsiteX0" fmla="*/ 616922 w 1722741"/>
              <a:gd name="connsiteY0" fmla="*/ 713064 h 849660"/>
              <a:gd name="connsiteX1" fmla="*/ 1164018 w 1722741"/>
              <a:gd name="connsiteY1" fmla="*/ 711636 h 849660"/>
              <a:gd name="connsiteX2" fmla="*/ 1595711 w 1722741"/>
              <a:gd name="connsiteY2" fmla="*/ 628754 h 849660"/>
              <a:gd name="connsiteX3" fmla="*/ 1674387 w 1722741"/>
              <a:gd name="connsiteY3" fmla="*/ 142276 h 849660"/>
              <a:gd name="connsiteX4" fmla="*/ 721925 w 1722741"/>
              <a:gd name="connsiteY4" fmla="*/ 1516 h 849660"/>
              <a:gd name="connsiteX5" fmla="*/ 43741 w 1722741"/>
              <a:gd name="connsiteY5" fmla="*/ 106863 h 849660"/>
              <a:gd name="connsiteX6" fmla="*/ 110364 w 1722741"/>
              <a:gd name="connsiteY6" fmla="*/ 628502 h 849660"/>
              <a:gd name="connsiteX7" fmla="*/ 461403 w 1722741"/>
              <a:gd name="connsiteY7" fmla="*/ 708922 h 849660"/>
              <a:gd name="connsiteX8" fmla="*/ 437871 w 1722741"/>
              <a:gd name="connsiteY8" fmla="*/ 849660 h 849660"/>
              <a:gd name="connsiteX9" fmla="*/ 616463 w 1722741"/>
              <a:gd name="connsiteY9" fmla="*/ 789973 h 849660"/>
              <a:gd name="connsiteX10" fmla="*/ 616922 w 1722741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37062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13863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13863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16113 w 1721932"/>
              <a:gd name="connsiteY10" fmla="*/ 713064 h 851777"/>
              <a:gd name="connsiteX0" fmla="*/ 653588 w 1721932"/>
              <a:gd name="connsiteY0" fmla="*/ 711313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53588 w 1721932"/>
              <a:gd name="connsiteY10" fmla="*/ 711313 h 851777"/>
              <a:gd name="connsiteX0" fmla="*/ 653588 w 1721932"/>
              <a:gd name="connsiteY0" fmla="*/ 711313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53588 w 1721932"/>
              <a:gd name="connsiteY10" fmla="*/ 711313 h 851777"/>
              <a:gd name="connsiteX0" fmla="*/ 653588 w 1721932"/>
              <a:gd name="connsiteY0" fmla="*/ 711313 h 851190"/>
              <a:gd name="connsiteX1" fmla="*/ 1163209 w 1721932"/>
              <a:gd name="connsiteY1" fmla="*/ 711636 h 851190"/>
              <a:gd name="connsiteX2" fmla="*/ 1594902 w 1721932"/>
              <a:gd name="connsiteY2" fmla="*/ 628754 h 851190"/>
              <a:gd name="connsiteX3" fmla="*/ 1673578 w 1721932"/>
              <a:gd name="connsiteY3" fmla="*/ 142276 h 851190"/>
              <a:gd name="connsiteX4" fmla="*/ 721116 w 1721932"/>
              <a:gd name="connsiteY4" fmla="*/ 1516 h 851190"/>
              <a:gd name="connsiteX5" fmla="*/ 42932 w 1721932"/>
              <a:gd name="connsiteY5" fmla="*/ 106863 h 851190"/>
              <a:gd name="connsiteX6" fmla="*/ 109555 w 1721932"/>
              <a:gd name="connsiteY6" fmla="*/ 628502 h 851190"/>
              <a:gd name="connsiteX7" fmla="*/ 435610 w 1721932"/>
              <a:gd name="connsiteY7" fmla="*/ 707171 h 851190"/>
              <a:gd name="connsiteX8" fmla="*/ 413863 w 1721932"/>
              <a:gd name="connsiteY8" fmla="*/ 849660 h 851190"/>
              <a:gd name="connsiteX9" fmla="*/ 599593 w 1721932"/>
              <a:gd name="connsiteY9" fmla="*/ 779467 h 851190"/>
              <a:gd name="connsiteX10" fmla="*/ 653588 w 1721932"/>
              <a:gd name="connsiteY10" fmla="*/ 711313 h 851190"/>
              <a:gd name="connsiteX0" fmla="*/ 653588 w 1721932"/>
              <a:gd name="connsiteY0" fmla="*/ 711313 h 850892"/>
              <a:gd name="connsiteX1" fmla="*/ 1163209 w 1721932"/>
              <a:gd name="connsiteY1" fmla="*/ 711636 h 850892"/>
              <a:gd name="connsiteX2" fmla="*/ 1594902 w 1721932"/>
              <a:gd name="connsiteY2" fmla="*/ 628754 h 850892"/>
              <a:gd name="connsiteX3" fmla="*/ 1673578 w 1721932"/>
              <a:gd name="connsiteY3" fmla="*/ 142276 h 850892"/>
              <a:gd name="connsiteX4" fmla="*/ 721116 w 1721932"/>
              <a:gd name="connsiteY4" fmla="*/ 1516 h 850892"/>
              <a:gd name="connsiteX5" fmla="*/ 42932 w 1721932"/>
              <a:gd name="connsiteY5" fmla="*/ 106863 h 850892"/>
              <a:gd name="connsiteX6" fmla="*/ 109555 w 1721932"/>
              <a:gd name="connsiteY6" fmla="*/ 628502 h 850892"/>
              <a:gd name="connsiteX7" fmla="*/ 435610 w 1721932"/>
              <a:gd name="connsiteY7" fmla="*/ 707171 h 850892"/>
              <a:gd name="connsiteX8" fmla="*/ 413863 w 1721932"/>
              <a:gd name="connsiteY8" fmla="*/ 849660 h 850892"/>
              <a:gd name="connsiteX9" fmla="*/ 599593 w 1721932"/>
              <a:gd name="connsiteY9" fmla="*/ 770713 h 850892"/>
              <a:gd name="connsiteX10" fmla="*/ 653588 w 1721932"/>
              <a:gd name="connsiteY10" fmla="*/ 711313 h 850892"/>
              <a:gd name="connsiteX0" fmla="*/ 653588 w 1721932"/>
              <a:gd name="connsiteY0" fmla="*/ 711313 h 837433"/>
              <a:gd name="connsiteX1" fmla="*/ 1163209 w 1721932"/>
              <a:gd name="connsiteY1" fmla="*/ 711636 h 837433"/>
              <a:gd name="connsiteX2" fmla="*/ 1594902 w 1721932"/>
              <a:gd name="connsiteY2" fmla="*/ 628754 h 837433"/>
              <a:gd name="connsiteX3" fmla="*/ 1673578 w 1721932"/>
              <a:gd name="connsiteY3" fmla="*/ 142276 h 837433"/>
              <a:gd name="connsiteX4" fmla="*/ 721116 w 1721932"/>
              <a:gd name="connsiteY4" fmla="*/ 1516 h 837433"/>
              <a:gd name="connsiteX5" fmla="*/ 42932 w 1721932"/>
              <a:gd name="connsiteY5" fmla="*/ 106863 h 837433"/>
              <a:gd name="connsiteX6" fmla="*/ 109555 w 1721932"/>
              <a:gd name="connsiteY6" fmla="*/ 628502 h 837433"/>
              <a:gd name="connsiteX7" fmla="*/ 435610 w 1721932"/>
              <a:gd name="connsiteY7" fmla="*/ 707171 h 837433"/>
              <a:gd name="connsiteX8" fmla="*/ 412079 w 1721932"/>
              <a:gd name="connsiteY8" fmla="*/ 835652 h 837433"/>
              <a:gd name="connsiteX9" fmla="*/ 599593 w 1721932"/>
              <a:gd name="connsiteY9" fmla="*/ 770713 h 837433"/>
              <a:gd name="connsiteX10" fmla="*/ 653588 w 1721932"/>
              <a:gd name="connsiteY10" fmla="*/ 711313 h 837433"/>
              <a:gd name="connsiteX0" fmla="*/ 653588 w 1721932"/>
              <a:gd name="connsiteY0" fmla="*/ 711313 h 837433"/>
              <a:gd name="connsiteX1" fmla="*/ 1163209 w 1721932"/>
              <a:gd name="connsiteY1" fmla="*/ 711636 h 837433"/>
              <a:gd name="connsiteX2" fmla="*/ 1594902 w 1721932"/>
              <a:gd name="connsiteY2" fmla="*/ 628754 h 837433"/>
              <a:gd name="connsiteX3" fmla="*/ 1673578 w 1721932"/>
              <a:gd name="connsiteY3" fmla="*/ 142276 h 837433"/>
              <a:gd name="connsiteX4" fmla="*/ 721116 w 1721932"/>
              <a:gd name="connsiteY4" fmla="*/ 1516 h 837433"/>
              <a:gd name="connsiteX5" fmla="*/ 42932 w 1721932"/>
              <a:gd name="connsiteY5" fmla="*/ 106863 h 837433"/>
              <a:gd name="connsiteX6" fmla="*/ 109555 w 1721932"/>
              <a:gd name="connsiteY6" fmla="*/ 628502 h 837433"/>
              <a:gd name="connsiteX7" fmla="*/ 435610 w 1721932"/>
              <a:gd name="connsiteY7" fmla="*/ 707171 h 837433"/>
              <a:gd name="connsiteX8" fmla="*/ 412079 w 1721932"/>
              <a:gd name="connsiteY8" fmla="*/ 835652 h 837433"/>
              <a:gd name="connsiteX9" fmla="*/ 599593 w 1721932"/>
              <a:gd name="connsiteY9" fmla="*/ 770713 h 837433"/>
              <a:gd name="connsiteX10" fmla="*/ 653588 w 1721932"/>
              <a:gd name="connsiteY10" fmla="*/ 711313 h 837433"/>
              <a:gd name="connsiteX0" fmla="*/ 653644 w 1721988"/>
              <a:gd name="connsiteY0" fmla="*/ 711313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3644 w 1721988"/>
              <a:gd name="connsiteY10" fmla="*/ 711313 h 837433"/>
              <a:gd name="connsiteX0" fmla="*/ 651860 w 1721988"/>
              <a:gd name="connsiteY0" fmla="*/ 720068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1860 w 1721988"/>
              <a:gd name="connsiteY10" fmla="*/ 720068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9428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18218 w 1690131"/>
              <a:gd name="connsiteY0" fmla="*/ 728086 h 840198"/>
              <a:gd name="connsiteX1" fmla="*/ 1131408 w 1690131"/>
              <a:gd name="connsiteY1" fmla="*/ 714401 h 840198"/>
              <a:gd name="connsiteX2" fmla="*/ 1563101 w 1690131"/>
              <a:gd name="connsiteY2" fmla="*/ 631519 h 840198"/>
              <a:gd name="connsiteX3" fmla="*/ 1641777 w 1690131"/>
              <a:gd name="connsiteY3" fmla="*/ 145041 h 840198"/>
              <a:gd name="connsiteX4" fmla="*/ 689315 w 1690131"/>
              <a:gd name="connsiteY4" fmla="*/ 4281 h 840198"/>
              <a:gd name="connsiteX5" fmla="*/ 52255 w 1690131"/>
              <a:gd name="connsiteY5" fmla="*/ 93969 h 840198"/>
              <a:gd name="connsiteX6" fmla="*/ 77754 w 1690131"/>
              <a:gd name="connsiteY6" fmla="*/ 631267 h 840198"/>
              <a:gd name="connsiteX7" fmla="*/ 405594 w 1690131"/>
              <a:gd name="connsiteY7" fmla="*/ 722193 h 840198"/>
              <a:gd name="connsiteX8" fmla="*/ 380278 w 1690131"/>
              <a:gd name="connsiteY8" fmla="*/ 838417 h 840198"/>
              <a:gd name="connsiteX9" fmla="*/ 567792 w 1690131"/>
              <a:gd name="connsiteY9" fmla="*/ 773478 h 840198"/>
              <a:gd name="connsiteX10" fmla="*/ 618218 w 1690131"/>
              <a:gd name="connsiteY10" fmla="*/ 728086 h 840198"/>
              <a:gd name="connsiteX0" fmla="*/ 624339 w 1696252"/>
              <a:gd name="connsiteY0" fmla="*/ 735583 h 847695"/>
              <a:gd name="connsiteX1" fmla="*/ 1137529 w 1696252"/>
              <a:gd name="connsiteY1" fmla="*/ 721898 h 847695"/>
              <a:gd name="connsiteX2" fmla="*/ 1569222 w 1696252"/>
              <a:gd name="connsiteY2" fmla="*/ 639016 h 847695"/>
              <a:gd name="connsiteX3" fmla="*/ 1647898 w 1696252"/>
              <a:gd name="connsiteY3" fmla="*/ 152538 h 847695"/>
              <a:gd name="connsiteX4" fmla="*/ 778810 w 1696252"/>
              <a:gd name="connsiteY4" fmla="*/ 3245 h 847695"/>
              <a:gd name="connsiteX5" fmla="*/ 58376 w 1696252"/>
              <a:gd name="connsiteY5" fmla="*/ 101466 h 847695"/>
              <a:gd name="connsiteX6" fmla="*/ 83875 w 1696252"/>
              <a:gd name="connsiteY6" fmla="*/ 638764 h 847695"/>
              <a:gd name="connsiteX7" fmla="*/ 411715 w 1696252"/>
              <a:gd name="connsiteY7" fmla="*/ 729690 h 847695"/>
              <a:gd name="connsiteX8" fmla="*/ 386399 w 1696252"/>
              <a:gd name="connsiteY8" fmla="*/ 845914 h 847695"/>
              <a:gd name="connsiteX9" fmla="*/ 573913 w 1696252"/>
              <a:gd name="connsiteY9" fmla="*/ 780975 h 847695"/>
              <a:gd name="connsiteX10" fmla="*/ 624339 w 1696252"/>
              <a:gd name="connsiteY10" fmla="*/ 735583 h 847695"/>
              <a:gd name="connsiteX0" fmla="*/ 632849 w 1704762"/>
              <a:gd name="connsiteY0" fmla="*/ 749106 h 861218"/>
              <a:gd name="connsiteX1" fmla="*/ 1146039 w 1704762"/>
              <a:gd name="connsiteY1" fmla="*/ 735421 h 861218"/>
              <a:gd name="connsiteX2" fmla="*/ 1577732 w 1704762"/>
              <a:gd name="connsiteY2" fmla="*/ 652539 h 861218"/>
              <a:gd name="connsiteX3" fmla="*/ 1656408 w 1704762"/>
              <a:gd name="connsiteY3" fmla="*/ 166061 h 861218"/>
              <a:gd name="connsiteX4" fmla="*/ 902980 w 1704762"/>
              <a:gd name="connsiteY4" fmla="*/ 2132 h 861218"/>
              <a:gd name="connsiteX5" fmla="*/ 66886 w 1704762"/>
              <a:gd name="connsiteY5" fmla="*/ 114989 h 861218"/>
              <a:gd name="connsiteX6" fmla="*/ 92385 w 1704762"/>
              <a:gd name="connsiteY6" fmla="*/ 652287 h 861218"/>
              <a:gd name="connsiteX7" fmla="*/ 420225 w 1704762"/>
              <a:gd name="connsiteY7" fmla="*/ 743213 h 861218"/>
              <a:gd name="connsiteX8" fmla="*/ 394909 w 1704762"/>
              <a:gd name="connsiteY8" fmla="*/ 859437 h 861218"/>
              <a:gd name="connsiteX9" fmla="*/ 582423 w 1704762"/>
              <a:gd name="connsiteY9" fmla="*/ 794498 h 861218"/>
              <a:gd name="connsiteX10" fmla="*/ 632849 w 1704762"/>
              <a:gd name="connsiteY10" fmla="*/ 749106 h 861218"/>
              <a:gd name="connsiteX0" fmla="*/ 620430 w 1692343"/>
              <a:gd name="connsiteY0" fmla="*/ 749089 h 861201"/>
              <a:gd name="connsiteX1" fmla="*/ 1133620 w 1692343"/>
              <a:gd name="connsiteY1" fmla="*/ 735404 h 861201"/>
              <a:gd name="connsiteX2" fmla="*/ 1565313 w 1692343"/>
              <a:gd name="connsiteY2" fmla="*/ 652522 h 861201"/>
              <a:gd name="connsiteX3" fmla="*/ 1643989 w 1692343"/>
              <a:gd name="connsiteY3" fmla="*/ 166044 h 861201"/>
              <a:gd name="connsiteX4" fmla="*/ 890561 w 1692343"/>
              <a:gd name="connsiteY4" fmla="*/ 2115 h 861201"/>
              <a:gd name="connsiteX5" fmla="*/ 54467 w 1692343"/>
              <a:gd name="connsiteY5" fmla="*/ 114972 h 861201"/>
              <a:gd name="connsiteX6" fmla="*/ 117121 w 1692343"/>
              <a:gd name="connsiteY6" fmla="*/ 650503 h 861201"/>
              <a:gd name="connsiteX7" fmla="*/ 407806 w 1692343"/>
              <a:gd name="connsiteY7" fmla="*/ 743196 h 861201"/>
              <a:gd name="connsiteX8" fmla="*/ 382490 w 1692343"/>
              <a:gd name="connsiteY8" fmla="*/ 859420 h 861201"/>
              <a:gd name="connsiteX9" fmla="*/ 570004 w 1692343"/>
              <a:gd name="connsiteY9" fmla="*/ 794481 h 861201"/>
              <a:gd name="connsiteX10" fmla="*/ 620430 w 1692343"/>
              <a:gd name="connsiteY10" fmla="*/ 749089 h 861201"/>
              <a:gd name="connsiteX0" fmla="*/ 625110 w 1697023"/>
              <a:gd name="connsiteY0" fmla="*/ 749089 h 861201"/>
              <a:gd name="connsiteX1" fmla="*/ 1138300 w 1697023"/>
              <a:gd name="connsiteY1" fmla="*/ 735404 h 861201"/>
              <a:gd name="connsiteX2" fmla="*/ 1569993 w 1697023"/>
              <a:gd name="connsiteY2" fmla="*/ 652522 h 861201"/>
              <a:gd name="connsiteX3" fmla="*/ 1648669 w 1697023"/>
              <a:gd name="connsiteY3" fmla="*/ 166044 h 861201"/>
              <a:gd name="connsiteX4" fmla="*/ 895241 w 1697023"/>
              <a:gd name="connsiteY4" fmla="*/ 2115 h 861201"/>
              <a:gd name="connsiteX5" fmla="*/ 59147 w 1697023"/>
              <a:gd name="connsiteY5" fmla="*/ 114972 h 861201"/>
              <a:gd name="connsiteX6" fmla="*/ 121801 w 1697023"/>
              <a:gd name="connsiteY6" fmla="*/ 650503 h 861201"/>
              <a:gd name="connsiteX7" fmla="*/ 412486 w 1697023"/>
              <a:gd name="connsiteY7" fmla="*/ 743196 h 861201"/>
              <a:gd name="connsiteX8" fmla="*/ 387170 w 1697023"/>
              <a:gd name="connsiteY8" fmla="*/ 859420 h 861201"/>
              <a:gd name="connsiteX9" fmla="*/ 574684 w 1697023"/>
              <a:gd name="connsiteY9" fmla="*/ 794481 h 861201"/>
              <a:gd name="connsiteX10" fmla="*/ 625110 w 1697023"/>
              <a:gd name="connsiteY10" fmla="*/ 749089 h 861201"/>
              <a:gd name="connsiteX0" fmla="*/ 616819 w 1688732"/>
              <a:gd name="connsiteY0" fmla="*/ 748944 h 861056"/>
              <a:gd name="connsiteX1" fmla="*/ 1130009 w 1688732"/>
              <a:gd name="connsiteY1" fmla="*/ 735259 h 861056"/>
              <a:gd name="connsiteX2" fmla="*/ 1561702 w 1688732"/>
              <a:gd name="connsiteY2" fmla="*/ 652377 h 861056"/>
              <a:gd name="connsiteX3" fmla="*/ 1640378 w 1688732"/>
              <a:gd name="connsiteY3" fmla="*/ 165899 h 861056"/>
              <a:gd name="connsiteX4" fmla="*/ 886950 w 1688732"/>
              <a:gd name="connsiteY4" fmla="*/ 1970 h 861056"/>
              <a:gd name="connsiteX5" fmla="*/ 50856 w 1688732"/>
              <a:gd name="connsiteY5" fmla="*/ 114827 h 861056"/>
              <a:gd name="connsiteX6" fmla="*/ 140701 w 1688732"/>
              <a:gd name="connsiteY6" fmla="*/ 635362 h 861056"/>
              <a:gd name="connsiteX7" fmla="*/ 404195 w 1688732"/>
              <a:gd name="connsiteY7" fmla="*/ 743051 h 861056"/>
              <a:gd name="connsiteX8" fmla="*/ 378879 w 1688732"/>
              <a:gd name="connsiteY8" fmla="*/ 859275 h 861056"/>
              <a:gd name="connsiteX9" fmla="*/ 566393 w 1688732"/>
              <a:gd name="connsiteY9" fmla="*/ 794336 h 861056"/>
              <a:gd name="connsiteX10" fmla="*/ 616819 w 1688732"/>
              <a:gd name="connsiteY10" fmla="*/ 748944 h 861056"/>
              <a:gd name="connsiteX0" fmla="*/ 589996 w 1661909"/>
              <a:gd name="connsiteY0" fmla="*/ 749685 h 861797"/>
              <a:gd name="connsiteX1" fmla="*/ 1103186 w 1661909"/>
              <a:gd name="connsiteY1" fmla="*/ 736000 h 861797"/>
              <a:gd name="connsiteX2" fmla="*/ 1534879 w 1661909"/>
              <a:gd name="connsiteY2" fmla="*/ 653118 h 861797"/>
              <a:gd name="connsiteX3" fmla="*/ 1613555 w 1661909"/>
              <a:gd name="connsiteY3" fmla="*/ 166640 h 861797"/>
              <a:gd name="connsiteX4" fmla="*/ 860127 w 1661909"/>
              <a:gd name="connsiteY4" fmla="*/ 2711 h 861797"/>
              <a:gd name="connsiteX5" fmla="*/ 51674 w 1661909"/>
              <a:gd name="connsiteY5" fmla="*/ 109686 h 861797"/>
              <a:gd name="connsiteX6" fmla="*/ 113878 w 1661909"/>
              <a:gd name="connsiteY6" fmla="*/ 636103 h 861797"/>
              <a:gd name="connsiteX7" fmla="*/ 377372 w 1661909"/>
              <a:gd name="connsiteY7" fmla="*/ 743792 h 861797"/>
              <a:gd name="connsiteX8" fmla="*/ 352056 w 1661909"/>
              <a:gd name="connsiteY8" fmla="*/ 860016 h 861797"/>
              <a:gd name="connsiteX9" fmla="*/ 539570 w 1661909"/>
              <a:gd name="connsiteY9" fmla="*/ 795077 h 861797"/>
              <a:gd name="connsiteX10" fmla="*/ 589996 w 1661909"/>
              <a:gd name="connsiteY10" fmla="*/ 749685 h 861797"/>
              <a:gd name="connsiteX0" fmla="*/ 594310 w 1666223"/>
              <a:gd name="connsiteY0" fmla="*/ 749637 h 861749"/>
              <a:gd name="connsiteX1" fmla="*/ 1107500 w 1666223"/>
              <a:gd name="connsiteY1" fmla="*/ 735952 h 861749"/>
              <a:gd name="connsiteX2" fmla="*/ 1539193 w 1666223"/>
              <a:gd name="connsiteY2" fmla="*/ 653070 h 861749"/>
              <a:gd name="connsiteX3" fmla="*/ 1617869 w 1666223"/>
              <a:gd name="connsiteY3" fmla="*/ 166592 h 861749"/>
              <a:gd name="connsiteX4" fmla="*/ 864441 w 1666223"/>
              <a:gd name="connsiteY4" fmla="*/ 2663 h 861749"/>
              <a:gd name="connsiteX5" fmla="*/ 55988 w 1666223"/>
              <a:gd name="connsiteY5" fmla="*/ 109638 h 861749"/>
              <a:gd name="connsiteX6" fmla="*/ 104034 w 1666223"/>
              <a:gd name="connsiteY6" fmla="*/ 632161 h 861749"/>
              <a:gd name="connsiteX7" fmla="*/ 381686 w 1666223"/>
              <a:gd name="connsiteY7" fmla="*/ 743744 h 861749"/>
              <a:gd name="connsiteX8" fmla="*/ 356370 w 1666223"/>
              <a:gd name="connsiteY8" fmla="*/ 859968 h 861749"/>
              <a:gd name="connsiteX9" fmla="*/ 543884 w 1666223"/>
              <a:gd name="connsiteY9" fmla="*/ 795029 h 861749"/>
              <a:gd name="connsiteX10" fmla="*/ 594310 w 1666223"/>
              <a:gd name="connsiteY10" fmla="*/ 749637 h 861749"/>
              <a:gd name="connsiteX0" fmla="*/ 594310 w 1668209"/>
              <a:gd name="connsiteY0" fmla="*/ 749637 h 861749"/>
              <a:gd name="connsiteX1" fmla="*/ 1107500 w 1668209"/>
              <a:gd name="connsiteY1" fmla="*/ 735952 h 861749"/>
              <a:gd name="connsiteX2" fmla="*/ 1547581 w 1668209"/>
              <a:gd name="connsiteY2" fmla="*/ 634401 h 861749"/>
              <a:gd name="connsiteX3" fmla="*/ 1617869 w 1668209"/>
              <a:gd name="connsiteY3" fmla="*/ 166592 h 861749"/>
              <a:gd name="connsiteX4" fmla="*/ 864441 w 1668209"/>
              <a:gd name="connsiteY4" fmla="*/ 2663 h 861749"/>
              <a:gd name="connsiteX5" fmla="*/ 55988 w 1668209"/>
              <a:gd name="connsiteY5" fmla="*/ 109638 h 861749"/>
              <a:gd name="connsiteX6" fmla="*/ 104034 w 1668209"/>
              <a:gd name="connsiteY6" fmla="*/ 632161 h 861749"/>
              <a:gd name="connsiteX7" fmla="*/ 381686 w 1668209"/>
              <a:gd name="connsiteY7" fmla="*/ 743744 h 861749"/>
              <a:gd name="connsiteX8" fmla="*/ 356370 w 1668209"/>
              <a:gd name="connsiteY8" fmla="*/ 859968 h 861749"/>
              <a:gd name="connsiteX9" fmla="*/ 543884 w 1668209"/>
              <a:gd name="connsiteY9" fmla="*/ 795029 h 861749"/>
              <a:gd name="connsiteX10" fmla="*/ 594310 w 1668209"/>
              <a:gd name="connsiteY10" fmla="*/ 749637 h 861749"/>
              <a:gd name="connsiteX0" fmla="*/ 594310 w 1668177"/>
              <a:gd name="connsiteY0" fmla="*/ 749637 h 861749"/>
              <a:gd name="connsiteX1" fmla="*/ 1108400 w 1668177"/>
              <a:gd name="connsiteY1" fmla="*/ 754180 h 861749"/>
              <a:gd name="connsiteX2" fmla="*/ 1547581 w 1668177"/>
              <a:gd name="connsiteY2" fmla="*/ 634401 h 861749"/>
              <a:gd name="connsiteX3" fmla="*/ 1617869 w 1668177"/>
              <a:gd name="connsiteY3" fmla="*/ 166592 h 861749"/>
              <a:gd name="connsiteX4" fmla="*/ 864441 w 1668177"/>
              <a:gd name="connsiteY4" fmla="*/ 2663 h 861749"/>
              <a:gd name="connsiteX5" fmla="*/ 55988 w 1668177"/>
              <a:gd name="connsiteY5" fmla="*/ 109638 h 861749"/>
              <a:gd name="connsiteX6" fmla="*/ 104034 w 1668177"/>
              <a:gd name="connsiteY6" fmla="*/ 632161 h 861749"/>
              <a:gd name="connsiteX7" fmla="*/ 381686 w 1668177"/>
              <a:gd name="connsiteY7" fmla="*/ 743744 h 861749"/>
              <a:gd name="connsiteX8" fmla="*/ 356370 w 1668177"/>
              <a:gd name="connsiteY8" fmla="*/ 859968 h 861749"/>
              <a:gd name="connsiteX9" fmla="*/ 543884 w 1668177"/>
              <a:gd name="connsiteY9" fmla="*/ 795029 h 861749"/>
              <a:gd name="connsiteX10" fmla="*/ 594310 w 1668177"/>
              <a:gd name="connsiteY10" fmla="*/ 749637 h 861749"/>
              <a:gd name="connsiteX0" fmla="*/ 594074 w 1667941"/>
              <a:gd name="connsiteY0" fmla="*/ 749637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94074 w 1667941"/>
              <a:gd name="connsiteY10" fmla="*/ 749637 h 861749"/>
              <a:gd name="connsiteX0" fmla="*/ 578187 w 1667941"/>
              <a:gd name="connsiteY0" fmla="*/ 766901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78187 w 1667941"/>
              <a:gd name="connsiteY10" fmla="*/ 766901 h 861749"/>
              <a:gd name="connsiteX0" fmla="*/ 576923 w 1667941"/>
              <a:gd name="connsiteY0" fmla="*/ 775214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76923 w 1667941"/>
              <a:gd name="connsiteY10" fmla="*/ 775214 h 86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7941" h="861749">
                <a:moveTo>
                  <a:pt x="576923" y="775214"/>
                </a:moveTo>
                <a:cubicBezTo>
                  <a:pt x="722305" y="781479"/>
                  <a:pt x="946427" y="777649"/>
                  <a:pt x="1108164" y="754180"/>
                </a:cubicBezTo>
                <a:cubicBezTo>
                  <a:pt x="1269901" y="730711"/>
                  <a:pt x="1462434" y="732332"/>
                  <a:pt x="1547345" y="634401"/>
                </a:cubicBezTo>
                <a:cubicBezTo>
                  <a:pt x="1632256" y="536470"/>
                  <a:pt x="1729266" y="397859"/>
                  <a:pt x="1617633" y="166592"/>
                </a:cubicBezTo>
                <a:cubicBezTo>
                  <a:pt x="1550329" y="31530"/>
                  <a:pt x="1124518" y="12155"/>
                  <a:pt x="864205" y="2663"/>
                </a:cubicBezTo>
                <a:cubicBezTo>
                  <a:pt x="603892" y="-6829"/>
                  <a:pt x="182486" y="4722"/>
                  <a:pt x="55752" y="109638"/>
                </a:cubicBezTo>
                <a:cubicBezTo>
                  <a:pt x="-70982" y="214554"/>
                  <a:pt x="50641" y="549262"/>
                  <a:pt x="103798" y="632161"/>
                </a:cubicBezTo>
                <a:cubicBezTo>
                  <a:pt x="156955" y="715060"/>
                  <a:pt x="335349" y="743744"/>
                  <a:pt x="381450" y="743744"/>
                </a:cubicBezTo>
                <a:cubicBezTo>
                  <a:pt x="403033" y="800604"/>
                  <a:pt x="392108" y="819816"/>
                  <a:pt x="356134" y="859968"/>
                </a:cubicBezTo>
                <a:cubicBezTo>
                  <a:pt x="401382" y="868309"/>
                  <a:pt x="489377" y="847481"/>
                  <a:pt x="543648" y="795029"/>
                </a:cubicBezTo>
                <a:cubicBezTo>
                  <a:pt x="567701" y="772886"/>
                  <a:pt x="576923" y="775214"/>
                  <a:pt x="576923" y="77521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077E71-9E37-C4C5-F795-01EC53A6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741" y="1114023"/>
            <a:ext cx="4704522" cy="15842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Aft>
                <a:spcPts val="0"/>
              </a:spcAft>
              <a:tabLst/>
              <a:defRPr/>
            </a:pPr>
            <a:r>
              <a:rPr kumimoji="0" lang="en-US" sz="34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4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Scuola</a:t>
            </a:r>
            <a:r>
              <a:rPr kumimoji="0" lang="en-US" sz="34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Primaria</a:t>
            </a:r>
            <a:br>
              <a:rPr kumimoji="0" lang="en-US" sz="34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4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“G. </a:t>
            </a:r>
            <a:r>
              <a:rPr kumimoji="0" lang="en-US" sz="34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Zanon</a:t>
            </a:r>
            <a:r>
              <a:rPr kumimoji="0" lang="en-US" sz="34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kumimoji="0" lang="en-US" sz="34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b="1" kern="1200" spc="1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 descr="Immagine che contiene testo, calligrafia, carta, lettera&#10;&#10;Descrizione generata automaticamente">
            <a:extLst>
              <a:ext uri="{FF2B5EF4-FFF2-40B4-BE49-F238E27FC236}">
                <a16:creationId xmlns:a16="http://schemas.microsoft.com/office/drawing/2014/main" id="{4CD5759A-CEAE-4855-3A94-06DE5A6F1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3" r="2" b="16971"/>
          <a:stretch/>
        </p:blipFill>
        <p:spPr>
          <a:xfrm>
            <a:off x="1138735" y="746483"/>
            <a:ext cx="4188709" cy="2540320"/>
          </a:xfrm>
          <a:custGeom>
            <a:avLst/>
            <a:gdLst/>
            <a:ahLst/>
            <a:cxnLst/>
            <a:rect l="l" t="t" r="r" b="b"/>
            <a:pathLst>
              <a:path w="4188709" h="2540320">
                <a:moveTo>
                  <a:pt x="3974149" y="71"/>
                </a:moveTo>
                <a:cubicBezTo>
                  <a:pt x="4077201" y="-539"/>
                  <a:pt x="4161371" y="2575"/>
                  <a:pt x="4170015" y="19349"/>
                </a:cubicBezTo>
                <a:cubicBezTo>
                  <a:pt x="4209496" y="71068"/>
                  <a:pt x="4175366" y="1982708"/>
                  <a:pt x="4167709" y="2440049"/>
                </a:cubicBezTo>
                <a:cubicBezTo>
                  <a:pt x="4169592" y="2519978"/>
                  <a:pt x="4135674" y="2526588"/>
                  <a:pt x="4121285" y="2540320"/>
                </a:cubicBezTo>
                <a:lnTo>
                  <a:pt x="731150" y="2536146"/>
                </a:lnTo>
                <a:cubicBezTo>
                  <a:pt x="458567" y="2524226"/>
                  <a:pt x="213740" y="2542968"/>
                  <a:pt x="26826" y="2531048"/>
                </a:cubicBezTo>
                <a:cubicBezTo>
                  <a:pt x="-30286" y="1724486"/>
                  <a:pt x="13847" y="567942"/>
                  <a:pt x="65768" y="59371"/>
                </a:cubicBezTo>
                <a:cubicBezTo>
                  <a:pt x="70232" y="-3109"/>
                  <a:pt x="66532" y="17335"/>
                  <a:pt x="156095" y="9388"/>
                </a:cubicBezTo>
                <a:cubicBezTo>
                  <a:pt x="187934" y="8414"/>
                  <a:pt x="236414" y="8048"/>
                  <a:pt x="293572" y="8140"/>
                </a:cubicBezTo>
                <a:cubicBezTo>
                  <a:pt x="388833" y="8291"/>
                  <a:pt x="508198" y="9712"/>
                  <a:pt x="614791" y="11692"/>
                </a:cubicBezTo>
                <a:lnTo>
                  <a:pt x="3664994" y="3145"/>
                </a:lnTo>
                <a:cubicBezTo>
                  <a:pt x="3749164" y="5018"/>
                  <a:pt x="3871097" y="682"/>
                  <a:pt x="3974149" y="71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A8C923C-9D8E-483E-B80D-7787AA696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28792" y="746502"/>
            <a:ext cx="4188709" cy="2540319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24100 w 7662664"/>
              <a:gd name="connsiteY0" fmla="*/ 6433518 h 6433552"/>
              <a:gd name="connsiteX1" fmla="*/ 6534812 w 7662664"/>
              <a:gd name="connsiteY1" fmla="*/ 6424418 h 6433552"/>
              <a:gd name="connsiteX2" fmla="*/ 969764 w 7662664"/>
              <a:gd name="connsiteY2" fmla="*/ 6393888 h 6433552"/>
              <a:gd name="connsiteX3" fmla="*/ 12633 w 7662664"/>
              <a:gd name="connsiteY3" fmla="*/ 6417528 h 6433552"/>
              <a:gd name="connsiteX4" fmla="*/ 24120 w 7662664"/>
              <a:gd name="connsiteY4" fmla="*/ 40219 h 6433552"/>
              <a:gd name="connsiteX5" fmla="*/ 215764 w 7662664"/>
              <a:gd name="connsiteY5" fmla="*/ 0 h 6433552"/>
              <a:gd name="connsiteX6" fmla="*/ 6413301 w 7662664"/>
              <a:gd name="connsiteY6" fmla="*/ 28166 h 6433552"/>
              <a:gd name="connsiteX7" fmla="*/ 7613452 w 7662664"/>
              <a:gd name="connsiteY7" fmla="*/ 58697 h 6433552"/>
              <a:gd name="connsiteX8" fmla="*/ 7542014 w 7662664"/>
              <a:gd name="connsiteY8" fmla="*/ 6302294 h 6433552"/>
              <a:gd name="connsiteX9" fmla="*/ 7376306 w 7662664"/>
              <a:gd name="connsiteY9" fmla="*/ 6430320 h 6433552"/>
              <a:gd name="connsiteX10" fmla="*/ 7124100 w 7662664"/>
              <a:gd name="connsiteY10" fmla="*/ 6433518 h 6433552"/>
              <a:gd name="connsiteX0" fmla="*/ 7124100 w 7662664"/>
              <a:gd name="connsiteY0" fmla="*/ 6433518 h 6446312"/>
              <a:gd name="connsiteX1" fmla="*/ 6534812 w 7662664"/>
              <a:gd name="connsiteY1" fmla="*/ 6424418 h 6446312"/>
              <a:gd name="connsiteX2" fmla="*/ 939112 w 7662664"/>
              <a:gd name="connsiteY2" fmla="*/ 6446312 h 6446312"/>
              <a:gd name="connsiteX3" fmla="*/ 12633 w 7662664"/>
              <a:gd name="connsiteY3" fmla="*/ 6417528 h 6446312"/>
              <a:gd name="connsiteX4" fmla="*/ 24120 w 7662664"/>
              <a:gd name="connsiteY4" fmla="*/ 40219 h 6446312"/>
              <a:gd name="connsiteX5" fmla="*/ 215764 w 7662664"/>
              <a:gd name="connsiteY5" fmla="*/ 0 h 6446312"/>
              <a:gd name="connsiteX6" fmla="*/ 6413301 w 7662664"/>
              <a:gd name="connsiteY6" fmla="*/ 28166 h 6446312"/>
              <a:gd name="connsiteX7" fmla="*/ 7613452 w 7662664"/>
              <a:gd name="connsiteY7" fmla="*/ 58697 h 6446312"/>
              <a:gd name="connsiteX8" fmla="*/ 7542014 w 7662664"/>
              <a:gd name="connsiteY8" fmla="*/ 6302294 h 6446312"/>
              <a:gd name="connsiteX9" fmla="*/ 7376306 w 7662664"/>
              <a:gd name="connsiteY9" fmla="*/ 6430320 h 6446312"/>
              <a:gd name="connsiteX10" fmla="*/ 7124100 w 7662664"/>
              <a:gd name="connsiteY10" fmla="*/ 6433518 h 6446312"/>
              <a:gd name="connsiteX0" fmla="*/ 7124100 w 7662666"/>
              <a:gd name="connsiteY0" fmla="*/ 6467289 h 6480083"/>
              <a:gd name="connsiteX1" fmla="*/ 6534812 w 7662666"/>
              <a:gd name="connsiteY1" fmla="*/ 6458189 h 6480083"/>
              <a:gd name="connsiteX2" fmla="*/ 939112 w 7662666"/>
              <a:gd name="connsiteY2" fmla="*/ 6480083 h 6480083"/>
              <a:gd name="connsiteX3" fmla="*/ 12633 w 7662666"/>
              <a:gd name="connsiteY3" fmla="*/ 6451299 h 6480083"/>
              <a:gd name="connsiteX4" fmla="*/ 24120 w 7662666"/>
              <a:gd name="connsiteY4" fmla="*/ 73990 h 6480083"/>
              <a:gd name="connsiteX5" fmla="*/ 215764 w 7662666"/>
              <a:gd name="connsiteY5" fmla="*/ 33771 h 6480083"/>
              <a:gd name="connsiteX6" fmla="*/ 6413301 w 7662666"/>
              <a:gd name="connsiteY6" fmla="*/ 61937 h 6480083"/>
              <a:gd name="connsiteX7" fmla="*/ 7613453 w 7662666"/>
              <a:gd name="connsiteY7" fmla="*/ 5096 h 6480083"/>
              <a:gd name="connsiteX8" fmla="*/ 7542014 w 7662666"/>
              <a:gd name="connsiteY8" fmla="*/ 6336065 h 6480083"/>
              <a:gd name="connsiteX9" fmla="*/ 7376306 w 7662666"/>
              <a:gd name="connsiteY9" fmla="*/ 6464091 h 6480083"/>
              <a:gd name="connsiteX10" fmla="*/ 7124100 w 7662666"/>
              <a:gd name="connsiteY10" fmla="*/ 6467289 h 6480083"/>
              <a:gd name="connsiteX0" fmla="*/ 7124100 w 7662664"/>
              <a:gd name="connsiteY0" fmla="*/ 6475250 h 6488044"/>
              <a:gd name="connsiteX1" fmla="*/ 6534812 w 7662664"/>
              <a:gd name="connsiteY1" fmla="*/ 6466150 h 6488044"/>
              <a:gd name="connsiteX2" fmla="*/ 939112 w 7662664"/>
              <a:gd name="connsiteY2" fmla="*/ 6488044 h 6488044"/>
              <a:gd name="connsiteX3" fmla="*/ 12633 w 7662664"/>
              <a:gd name="connsiteY3" fmla="*/ 6459260 h 6488044"/>
              <a:gd name="connsiteX4" fmla="*/ 24120 w 7662664"/>
              <a:gd name="connsiteY4" fmla="*/ 81951 h 6488044"/>
              <a:gd name="connsiteX5" fmla="*/ 215764 w 7662664"/>
              <a:gd name="connsiteY5" fmla="*/ 41732 h 6488044"/>
              <a:gd name="connsiteX6" fmla="*/ 6321348 w 7662664"/>
              <a:gd name="connsiteY6" fmla="*/ 0 h 6488044"/>
              <a:gd name="connsiteX7" fmla="*/ 7613453 w 7662664"/>
              <a:gd name="connsiteY7" fmla="*/ 13057 h 6488044"/>
              <a:gd name="connsiteX8" fmla="*/ 7542014 w 7662664"/>
              <a:gd name="connsiteY8" fmla="*/ 6344026 h 6488044"/>
              <a:gd name="connsiteX9" fmla="*/ 7376306 w 7662664"/>
              <a:gd name="connsiteY9" fmla="*/ 6472052 h 6488044"/>
              <a:gd name="connsiteX10" fmla="*/ 7124100 w 7662664"/>
              <a:gd name="connsiteY10" fmla="*/ 6475250 h 6488044"/>
              <a:gd name="connsiteX0" fmla="*/ 7124100 w 7662666"/>
              <a:gd name="connsiteY0" fmla="*/ 6485942 h 6498736"/>
              <a:gd name="connsiteX1" fmla="*/ 6534812 w 7662666"/>
              <a:gd name="connsiteY1" fmla="*/ 6476842 h 6498736"/>
              <a:gd name="connsiteX2" fmla="*/ 939112 w 7662666"/>
              <a:gd name="connsiteY2" fmla="*/ 6498736 h 6498736"/>
              <a:gd name="connsiteX3" fmla="*/ 12633 w 7662666"/>
              <a:gd name="connsiteY3" fmla="*/ 6469952 h 6498736"/>
              <a:gd name="connsiteX4" fmla="*/ 24120 w 7662666"/>
              <a:gd name="connsiteY4" fmla="*/ 92643 h 6498736"/>
              <a:gd name="connsiteX5" fmla="*/ 246415 w 7662666"/>
              <a:gd name="connsiteY5" fmla="*/ 0 h 6498736"/>
              <a:gd name="connsiteX6" fmla="*/ 6321348 w 7662666"/>
              <a:gd name="connsiteY6" fmla="*/ 10692 h 6498736"/>
              <a:gd name="connsiteX7" fmla="*/ 7613453 w 7662666"/>
              <a:gd name="connsiteY7" fmla="*/ 23749 h 6498736"/>
              <a:gd name="connsiteX8" fmla="*/ 7542014 w 7662666"/>
              <a:gd name="connsiteY8" fmla="*/ 6354718 h 6498736"/>
              <a:gd name="connsiteX9" fmla="*/ 7376306 w 7662666"/>
              <a:gd name="connsiteY9" fmla="*/ 6482744 h 6498736"/>
              <a:gd name="connsiteX10" fmla="*/ 7124100 w 7662666"/>
              <a:gd name="connsiteY10" fmla="*/ 6485942 h 6498736"/>
              <a:gd name="connsiteX0" fmla="*/ 7124100 w 7662664"/>
              <a:gd name="connsiteY0" fmla="*/ 6485942 h 6498736"/>
              <a:gd name="connsiteX1" fmla="*/ 6534812 w 7662664"/>
              <a:gd name="connsiteY1" fmla="*/ 6476842 h 6498736"/>
              <a:gd name="connsiteX2" fmla="*/ 939112 w 7662664"/>
              <a:gd name="connsiteY2" fmla="*/ 6498736 h 6498736"/>
              <a:gd name="connsiteX3" fmla="*/ 12633 w 7662664"/>
              <a:gd name="connsiteY3" fmla="*/ 6469952 h 6498736"/>
              <a:gd name="connsiteX4" fmla="*/ 24120 w 7662664"/>
              <a:gd name="connsiteY4" fmla="*/ 92643 h 6498736"/>
              <a:gd name="connsiteX5" fmla="*/ 58121 w 7662664"/>
              <a:gd name="connsiteY5" fmla="*/ 0 h 6498736"/>
              <a:gd name="connsiteX6" fmla="*/ 6321348 w 7662664"/>
              <a:gd name="connsiteY6" fmla="*/ 10692 h 6498736"/>
              <a:gd name="connsiteX7" fmla="*/ 7613453 w 7662664"/>
              <a:gd name="connsiteY7" fmla="*/ 23749 h 6498736"/>
              <a:gd name="connsiteX8" fmla="*/ 7542014 w 7662664"/>
              <a:gd name="connsiteY8" fmla="*/ 6354718 h 6498736"/>
              <a:gd name="connsiteX9" fmla="*/ 7376306 w 7662664"/>
              <a:gd name="connsiteY9" fmla="*/ 6482744 h 6498736"/>
              <a:gd name="connsiteX10" fmla="*/ 7124100 w 7662664"/>
              <a:gd name="connsiteY10" fmla="*/ 6485942 h 6498736"/>
              <a:gd name="connsiteX0" fmla="*/ 7124100 w 7662666"/>
              <a:gd name="connsiteY0" fmla="*/ 6485942 h 6498736"/>
              <a:gd name="connsiteX1" fmla="*/ 6534812 w 7662666"/>
              <a:gd name="connsiteY1" fmla="*/ 6476842 h 6498736"/>
              <a:gd name="connsiteX2" fmla="*/ 939112 w 7662666"/>
              <a:gd name="connsiteY2" fmla="*/ 6498736 h 6498736"/>
              <a:gd name="connsiteX3" fmla="*/ 12633 w 7662666"/>
              <a:gd name="connsiteY3" fmla="*/ 6469952 h 6498736"/>
              <a:gd name="connsiteX4" fmla="*/ 24120 w 7662666"/>
              <a:gd name="connsiteY4" fmla="*/ 92643 h 6498736"/>
              <a:gd name="connsiteX5" fmla="*/ 35526 w 7662666"/>
              <a:gd name="connsiteY5" fmla="*/ 0 h 6498736"/>
              <a:gd name="connsiteX6" fmla="*/ 6321348 w 7662666"/>
              <a:gd name="connsiteY6" fmla="*/ 10692 h 6498736"/>
              <a:gd name="connsiteX7" fmla="*/ 7613453 w 7662666"/>
              <a:gd name="connsiteY7" fmla="*/ 23749 h 6498736"/>
              <a:gd name="connsiteX8" fmla="*/ 7542014 w 7662666"/>
              <a:gd name="connsiteY8" fmla="*/ 6354718 h 6498736"/>
              <a:gd name="connsiteX9" fmla="*/ 7376306 w 7662666"/>
              <a:gd name="connsiteY9" fmla="*/ 6482744 h 6498736"/>
              <a:gd name="connsiteX10" fmla="*/ 7124100 w 7662666"/>
              <a:gd name="connsiteY10" fmla="*/ 6485942 h 6498736"/>
              <a:gd name="connsiteX0" fmla="*/ 7124100 w 7662664"/>
              <a:gd name="connsiteY0" fmla="*/ 6485942 h 6498736"/>
              <a:gd name="connsiteX1" fmla="*/ 6534812 w 7662664"/>
              <a:gd name="connsiteY1" fmla="*/ 6476842 h 6498736"/>
              <a:gd name="connsiteX2" fmla="*/ 939112 w 7662664"/>
              <a:gd name="connsiteY2" fmla="*/ 6498736 h 6498736"/>
              <a:gd name="connsiteX3" fmla="*/ 12633 w 7662664"/>
              <a:gd name="connsiteY3" fmla="*/ 6469952 h 6498736"/>
              <a:gd name="connsiteX4" fmla="*/ 24120 w 7662664"/>
              <a:gd name="connsiteY4" fmla="*/ 92643 h 6498736"/>
              <a:gd name="connsiteX5" fmla="*/ 35526 w 7662664"/>
              <a:gd name="connsiteY5" fmla="*/ 0 h 6498736"/>
              <a:gd name="connsiteX6" fmla="*/ 6321348 w 7662664"/>
              <a:gd name="connsiteY6" fmla="*/ 10692 h 6498736"/>
              <a:gd name="connsiteX7" fmla="*/ 7613453 w 7662664"/>
              <a:gd name="connsiteY7" fmla="*/ 23749 h 6498736"/>
              <a:gd name="connsiteX8" fmla="*/ 7542014 w 7662664"/>
              <a:gd name="connsiteY8" fmla="*/ 6354718 h 6498736"/>
              <a:gd name="connsiteX9" fmla="*/ 7376306 w 7662664"/>
              <a:gd name="connsiteY9" fmla="*/ 6482744 h 6498736"/>
              <a:gd name="connsiteX10" fmla="*/ 7124100 w 7662664"/>
              <a:gd name="connsiteY10" fmla="*/ 6485942 h 6498736"/>
              <a:gd name="connsiteX0" fmla="*/ 7124100 w 7662666"/>
              <a:gd name="connsiteY0" fmla="*/ 6485942 h 6514443"/>
              <a:gd name="connsiteX1" fmla="*/ 6534812 w 7662666"/>
              <a:gd name="connsiteY1" fmla="*/ 6476842 h 6514443"/>
              <a:gd name="connsiteX2" fmla="*/ 939112 w 7662666"/>
              <a:gd name="connsiteY2" fmla="*/ 6498736 h 6514443"/>
              <a:gd name="connsiteX3" fmla="*/ 12633 w 7662666"/>
              <a:gd name="connsiteY3" fmla="*/ 6469952 h 6514443"/>
              <a:gd name="connsiteX4" fmla="*/ 24120 w 7662666"/>
              <a:gd name="connsiteY4" fmla="*/ 92643 h 6514443"/>
              <a:gd name="connsiteX5" fmla="*/ 35526 w 7662666"/>
              <a:gd name="connsiteY5" fmla="*/ 0 h 6514443"/>
              <a:gd name="connsiteX6" fmla="*/ 6321348 w 7662666"/>
              <a:gd name="connsiteY6" fmla="*/ 10692 h 6514443"/>
              <a:gd name="connsiteX7" fmla="*/ 7613453 w 7662666"/>
              <a:gd name="connsiteY7" fmla="*/ 23749 h 6514443"/>
              <a:gd name="connsiteX8" fmla="*/ 7542014 w 7662666"/>
              <a:gd name="connsiteY8" fmla="*/ 6354718 h 6514443"/>
              <a:gd name="connsiteX9" fmla="*/ 7376306 w 7662666"/>
              <a:gd name="connsiteY9" fmla="*/ 6482744 h 6514443"/>
              <a:gd name="connsiteX10" fmla="*/ 7124100 w 7662666"/>
              <a:gd name="connsiteY10" fmla="*/ 6485942 h 6514443"/>
              <a:gd name="connsiteX0" fmla="*/ 7138876 w 7677440"/>
              <a:gd name="connsiteY0" fmla="*/ 6485942 h 6514443"/>
              <a:gd name="connsiteX1" fmla="*/ 6549588 w 7677440"/>
              <a:gd name="connsiteY1" fmla="*/ 6476842 h 6514443"/>
              <a:gd name="connsiteX2" fmla="*/ 953888 w 7677440"/>
              <a:gd name="connsiteY2" fmla="*/ 6498736 h 6514443"/>
              <a:gd name="connsiteX3" fmla="*/ 27409 w 7677440"/>
              <a:gd name="connsiteY3" fmla="*/ 6469952 h 6514443"/>
              <a:gd name="connsiteX4" fmla="*/ 38896 w 7677440"/>
              <a:gd name="connsiteY4" fmla="*/ 92643 h 6514443"/>
              <a:gd name="connsiteX5" fmla="*/ 50302 w 7677440"/>
              <a:gd name="connsiteY5" fmla="*/ 0 h 6514443"/>
              <a:gd name="connsiteX6" fmla="*/ 6336124 w 7677440"/>
              <a:gd name="connsiteY6" fmla="*/ 10692 h 6514443"/>
              <a:gd name="connsiteX7" fmla="*/ 7628229 w 7677440"/>
              <a:gd name="connsiteY7" fmla="*/ 23749 h 6514443"/>
              <a:gd name="connsiteX8" fmla="*/ 7556790 w 7677440"/>
              <a:gd name="connsiteY8" fmla="*/ 6354718 h 6514443"/>
              <a:gd name="connsiteX9" fmla="*/ 7391082 w 7677440"/>
              <a:gd name="connsiteY9" fmla="*/ 6482744 h 6514443"/>
              <a:gd name="connsiteX10" fmla="*/ 7138876 w 7677440"/>
              <a:gd name="connsiteY10" fmla="*/ 6485942 h 6514443"/>
              <a:gd name="connsiteX0" fmla="*/ 7138876 w 7677442"/>
              <a:gd name="connsiteY0" fmla="*/ 6485942 h 6506788"/>
              <a:gd name="connsiteX1" fmla="*/ 6549588 w 7677442"/>
              <a:gd name="connsiteY1" fmla="*/ 6476842 h 6506788"/>
              <a:gd name="connsiteX2" fmla="*/ 953888 w 7677442"/>
              <a:gd name="connsiteY2" fmla="*/ 6498736 h 6506788"/>
              <a:gd name="connsiteX3" fmla="*/ 27410 w 7677442"/>
              <a:gd name="connsiteY3" fmla="*/ 6457230 h 6506788"/>
              <a:gd name="connsiteX4" fmla="*/ 38896 w 7677442"/>
              <a:gd name="connsiteY4" fmla="*/ 92643 h 6506788"/>
              <a:gd name="connsiteX5" fmla="*/ 50302 w 7677442"/>
              <a:gd name="connsiteY5" fmla="*/ 0 h 6506788"/>
              <a:gd name="connsiteX6" fmla="*/ 6336124 w 7677442"/>
              <a:gd name="connsiteY6" fmla="*/ 10692 h 6506788"/>
              <a:gd name="connsiteX7" fmla="*/ 7628229 w 7677442"/>
              <a:gd name="connsiteY7" fmla="*/ 23749 h 6506788"/>
              <a:gd name="connsiteX8" fmla="*/ 7556790 w 7677442"/>
              <a:gd name="connsiteY8" fmla="*/ 6354718 h 6506788"/>
              <a:gd name="connsiteX9" fmla="*/ 7391082 w 7677442"/>
              <a:gd name="connsiteY9" fmla="*/ 6482744 h 6506788"/>
              <a:gd name="connsiteX10" fmla="*/ 7138876 w 7677442"/>
              <a:gd name="connsiteY10" fmla="*/ 6485942 h 6506788"/>
              <a:gd name="connsiteX0" fmla="*/ 7143801 w 7682365"/>
              <a:gd name="connsiteY0" fmla="*/ 6485942 h 6506788"/>
              <a:gd name="connsiteX1" fmla="*/ 6554513 w 7682365"/>
              <a:gd name="connsiteY1" fmla="*/ 6476842 h 6506788"/>
              <a:gd name="connsiteX2" fmla="*/ 958813 w 7682365"/>
              <a:gd name="connsiteY2" fmla="*/ 6498736 h 6506788"/>
              <a:gd name="connsiteX3" fmla="*/ 32335 w 7682365"/>
              <a:gd name="connsiteY3" fmla="*/ 6457230 h 6506788"/>
              <a:gd name="connsiteX4" fmla="*/ 43821 w 7682365"/>
              <a:gd name="connsiteY4" fmla="*/ 92643 h 6506788"/>
              <a:gd name="connsiteX5" fmla="*/ 55227 w 7682365"/>
              <a:gd name="connsiteY5" fmla="*/ 0 h 6506788"/>
              <a:gd name="connsiteX6" fmla="*/ 6341049 w 7682365"/>
              <a:gd name="connsiteY6" fmla="*/ 10692 h 6506788"/>
              <a:gd name="connsiteX7" fmla="*/ 7633154 w 7682365"/>
              <a:gd name="connsiteY7" fmla="*/ 23749 h 6506788"/>
              <a:gd name="connsiteX8" fmla="*/ 7561715 w 7682365"/>
              <a:gd name="connsiteY8" fmla="*/ 6354718 h 6506788"/>
              <a:gd name="connsiteX9" fmla="*/ 7396007 w 7682365"/>
              <a:gd name="connsiteY9" fmla="*/ 6482744 h 6506788"/>
              <a:gd name="connsiteX10" fmla="*/ 7143801 w 7682365"/>
              <a:gd name="connsiteY10" fmla="*/ 6485942 h 6506788"/>
              <a:gd name="connsiteX0" fmla="*/ 7143801 w 7682367"/>
              <a:gd name="connsiteY0" fmla="*/ 6485942 h 6506788"/>
              <a:gd name="connsiteX1" fmla="*/ 6554513 w 7682367"/>
              <a:gd name="connsiteY1" fmla="*/ 6476842 h 6506788"/>
              <a:gd name="connsiteX2" fmla="*/ 958813 w 7682367"/>
              <a:gd name="connsiteY2" fmla="*/ 6498736 h 6506788"/>
              <a:gd name="connsiteX3" fmla="*/ 32335 w 7682367"/>
              <a:gd name="connsiteY3" fmla="*/ 6457230 h 6506788"/>
              <a:gd name="connsiteX4" fmla="*/ 43821 w 7682367"/>
              <a:gd name="connsiteY4" fmla="*/ 92643 h 6506788"/>
              <a:gd name="connsiteX5" fmla="*/ 55227 w 7682367"/>
              <a:gd name="connsiteY5" fmla="*/ 0 h 6506788"/>
              <a:gd name="connsiteX6" fmla="*/ 6341049 w 7682367"/>
              <a:gd name="connsiteY6" fmla="*/ 10692 h 6506788"/>
              <a:gd name="connsiteX7" fmla="*/ 7633154 w 7682367"/>
              <a:gd name="connsiteY7" fmla="*/ 23749 h 6506788"/>
              <a:gd name="connsiteX8" fmla="*/ 7561715 w 7682367"/>
              <a:gd name="connsiteY8" fmla="*/ 6354718 h 6506788"/>
              <a:gd name="connsiteX9" fmla="*/ 7396007 w 7682367"/>
              <a:gd name="connsiteY9" fmla="*/ 6482744 h 6506788"/>
              <a:gd name="connsiteX10" fmla="*/ 7143801 w 7682367"/>
              <a:gd name="connsiteY10" fmla="*/ 6485942 h 6506788"/>
              <a:gd name="connsiteX0" fmla="*/ 7143801 w 7682365"/>
              <a:gd name="connsiteY0" fmla="*/ 6485942 h 6506788"/>
              <a:gd name="connsiteX1" fmla="*/ 6554513 w 7682365"/>
              <a:gd name="connsiteY1" fmla="*/ 6476842 h 6506788"/>
              <a:gd name="connsiteX2" fmla="*/ 958813 w 7682365"/>
              <a:gd name="connsiteY2" fmla="*/ 6498736 h 6506788"/>
              <a:gd name="connsiteX3" fmla="*/ 32335 w 7682365"/>
              <a:gd name="connsiteY3" fmla="*/ 6457230 h 6506788"/>
              <a:gd name="connsiteX4" fmla="*/ 43821 w 7682365"/>
              <a:gd name="connsiteY4" fmla="*/ 92643 h 6506788"/>
              <a:gd name="connsiteX5" fmla="*/ 55227 w 7682365"/>
              <a:gd name="connsiteY5" fmla="*/ 0 h 6506788"/>
              <a:gd name="connsiteX6" fmla="*/ 6341049 w 7682365"/>
              <a:gd name="connsiteY6" fmla="*/ 10692 h 6506788"/>
              <a:gd name="connsiteX7" fmla="*/ 7633154 w 7682365"/>
              <a:gd name="connsiteY7" fmla="*/ 23749 h 6506788"/>
              <a:gd name="connsiteX8" fmla="*/ 7561715 w 7682365"/>
              <a:gd name="connsiteY8" fmla="*/ 6354718 h 6506788"/>
              <a:gd name="connsiteX9" fmla="*/ 7396007 w 7682365"/>
              <a:gd name="connsiteY9" fmla="*/ 6482744 h 6506788"/>
              <a:gd name="connsiteX10" fmla="*/ 7143801 w 7682365"/>
              <a:gd name="connsiteY10" fmla="*/ 6485942 h 6506788"/>
              <a:gd name="connsiteX0" fmla="*/ 7143801 w 7682367"/>
              <a:gd name="connsiteY0" fmla="*/ 6485942 h 6506788"/>
              <a:gd name="connsiteX1" fmla="*/ 6554513 w 7682367"/>
              <a:gd name="connsiteY1" fmla="*/ 6476842 h 6506788"/>
              <a:gd name="connsiteX2" fmla="*/ 958813 w 7682367"/>
              <a:gd name="connsiteY2" fmla="*/ 6498736 h 6506788"/>
              <a:gd name="connsiteX3" fmla="*/ 32335 w 7682367"/>
              <a:gd name="connsiteY3" fmla="*/ 6457230 h 6506788"/>
              <a:gd name="connsiteX4" fmla="*/ 43821 w 7682367"/>
              <a:gd name="connsiteY4" fmla="*/ 92643 h 6506788"/>
              <a:gd name="connsiteX5" fmla="*/ 121732 w 7682367"/>
              <a:gd name="connsiteY5" fmla="*/ 0 h 6506788"/>
              <a:gd name="connsiteX6" fmla="*/ 6341049 w 7682367"/>
              <a:gd name="connsiteY6" fmla="*/ 10692 h 6506788"/>
              <a:gd name="connsiteX7" fmla="*/ 7633154 w 7682367"/>
              <a:gd name="connsiteY7" fmla="*/ 23749 h 6506788"/>
              <a:gd name="connsiteX8" fmla="*/ 7561715 w 7682367"/>
              <a:gd name="connsiteY8" fmla="*/ 6354718 h 6506788"/>
              <a:gd name="connsiteX9" fmla="*/ 7396007 w 7682367"/>
              <a:gd name="connsiteY9" fmla="*/ 6482744 h 6506788"/>
              <a:gd name="connsiteX10" fmla="*/ 7143801 w 7682367"/>
              <a:gd name="connsiteY10" fmla="*/ 6485942 h 6506788"/>
              <a:gd name="connsiteX0" fmla="*/ 7147957 w 7686521"/>
              <a:gd name="connsiteY0" fmla="*/ 6485942 h 6506788"/>
              <a:gd name="connsiteX1" fmla="*/ 6558669 w 7686521"/>
              <a:gd name="connsiteY1" fmla="*/ 6476842 h 6506788"/>
              <a:gd name="connsiteX2" fmla="*/ 962969 w 7686521"/>
              <a:gd name="connsiteY2" fmla="*/ 6498736 h 6506788"/>
              <a:gd name="connsiteX3" fmla="*/ 36491 w 7686521"/>
              <a:gd name="connsiteY3" fmla="*/ 6457230 h 6506788"/>
              <a:gd name="connsiteX4" fmla="*/ 33465 w 7686521"/>
              <a:gd name="connsiteY4" fmla="*/ 189226 h 6506788"/>
              <a:gd name="connsiteX5" fmla="*/ 125888 w 7686521"/>
              <a:gd name="connsiteY5" fmla="*/ 0 h 6506788"/>
              <a:gd name="connsiteX6" fmla="*/ 6345205 w 7686521"/>
              <a:gd name="connsiteY6" fmla="*/ 10692 h 6506788"/>
              <a:gd name="connsiteX7" fmla="*/ 7637310 w 7686521"/>
              <a:gd name="connsiteY7" fmla="*/ 23749 h 6506788"/>
              <a:gd name="connsiteX8" fmla="*/ 7565871 w 7686521"/>
              <a:gd name="connsiteY8" fmla="*/ 6354718 h 6506788"/>
              <a:gd name="connsiteX9" fmla="*/ 7400163 w 7686521"/>
              <a:gd name="connsiteY9" fmla="*/ 6482744 h 6506788"/>
              <a:gd name="connsiteX10" fmla="*/ 7147957 w 7686521"/>
              <a:gd name="connsiteY10" fmla="*/ 6485942 h 6506788"/>
              <a:gd name="connsiteX0" fmla="*/ 7147957 w 7686523"/>
              <a:gd name="connsiteY0" fmla="*/ 6485942 h 6506788"/>
              <a:gd name="connsiteX1" fmla="*/ 6558669 w 7686523"/>
              <a:gd name="connsiteY1" fmla="*/ 6476842 h 6506788"/>
              <a:gd name="connsiteX2" fmla="*/ 962969 w 7686523"/>
              <a:gd name="connsiteY2" fmla="*/ 6498736 h 6506788"/>
              <a:gd name="connsiteX3" fmla="*/ 36491 w 7686523"/>
              <a:gd name="connsiteY3" fmla="*/ 6457230 h 6506788"/>
              <a:gd name="connsiteX4" fmla="*/ 33465 w 7686523"/>
              <a:gd name="connsiteY4" fmla="*/ 189226 h 6506788"/>
              <a:gd name="connsiteX5" fmla="*/ 125888 w 7686523"/>
              <a:gd name="connsiteY5" fmla="*/ 0 h 6506788"/>
              <a:gd name="connsiteX6" fmla="*/ 6345205 w 7686523"/>
              <a:gd name="connsiteY6" fmla="*/ 10692 h 6506788"/>
              <a:gd name="connsiteX7" fmla="*/ 7637310 w 7686523"/>
              <a:gd name="connsiteY7" fmla="*/ 23749 h 6506788"/>
              <a:gd name="connsiteX8" fmla="*/ 7565871 w 7686523"/>
              <a:gd name="connsiteY8" fmla="*/ 6354718 h 6506788"/>
              <a:gd name="connsiteX9" fmla="*/ 7400163 w 7686523"/>
              <a:gd name="connsiteY9" fmla="*/ 6482744 h 6506788"/>
              <a:gd name="connsiteX10" fmla="*/ 7147957 w 7686523"/>
              <a:gd name="connsiteY10" fmla="*/ 6485942 h 6506788"/>
              <a:gd name="connsiteX0" fmla="*/ 7145763 w 7684328"/>
              <a:gd name="connsiteY0" fmla="*/ 6485942 h 6506788"/>
              <a:gd name="connsiteX1" fmla="*/ 6556475 w 7684328"/>
              <a:gd name="connsiteY1" fmla="*/ 6476842 h 6506788"/>
              <a:gd name="connsiteX2" fmla="*/ 960775 w 7684328"/>
              <a:gd name="connsiteY2" fmla="*/ 6498736 h 6506788"/>
              <a:gd name="connsiteX3" fmla="*/ 34297 w 7684328"/>
              <a:gd name="connsiteY3" fmla="*/ 6457230 h 6506788"/>
              <a:gd name="connsiteX4" fmla="*/ 38527 w 7684328"/>
              <a:gd name="connsiteY4" fmla="*/ 256835 h 6506788"/>
              <a:gd name="connsiteX5" fmla="*/ 123694 w 7684328"/>
              <a:gd name="connsiteY5" fmla="*/ 0 h 6506788"/>
              <a:gd name="connsiteX6" fmla="*/ 6343011 w 7684328"/>
              <a:gd name="connsiteY6" fmla="*/ 10692 h 6506788"/>
              <a:gd name="connsiteX7" fmla="*/ 7635116 w 7684328"/>
              <a:gd name="connsiteY7" fmla="*/ 23749 h 6506788"/>
              <a:gd name="connsiteX8" fmla="*/ 7563677 w 7684328"/>
              <a:gd name="connsiteY8" fmla="*/ 6354718 h 6506788"/>
              <a:gd name="connsiteX9" fmla="*/ 7397969 w 7684328"/>
              <a:gd name="connsiteY9" fmla="*/ 6482744 h 6506788"/>
              <a:gd name="connsiteX10" fmla="*/ 7145763 w 7684328"/>
              <a:gd name="connsiteY10" fmla="*/ 6485942 h 6506788"/>
              <a:gd name="connsiteX0" fmla="*/ 7145763 w 7684328"/>
              <a:gd name="connsiteY0" fmla="*/ 6485942 h 6506788"/>
              <a:gd name="connsiteX1" fmla="*/ 6556475 w 7684328"/>
              <a:gd name="connsiteY1" fmla="*/ 6476842 h 6506788"/>
              <a:gd name="connsiteX2" fmla="*/ 960775 w 7684328"/>
              <a:gd name="connsiteY2" fmla="*/ 6498736 h 6506788"/>
              <a:gd name="connsiteX3" fmla="*/ 34297 w 7684328"/>
              <a:gd name="connsiteY3" fmla="*/ 6457230 h 6506788"/>
              <a:gd name="connsiteX4" fmla="*/ 38527 w 7684328"/>
              <a:gd name="connsiteY4" fmla="*/ 256835 h 6506788"/>
              <a:gd name="connsiteX5" fmla="*/ 123694 w 7684328"/>
              <a:gd name="connsiteY5" fmla="*/ 0 h 6506788"/>
              <a:gd name="connsiteX6" fmla="*/ 6343011 w 7684328"/>
              <a:gd name="connsiteY6" fmla="*/ 10692 h 6506788"/>
              <a:gd name="connsiteX7" fmla="*/ 7635116 w 7684328"/>
              <a:gd name="connsiteY7" fmla="*/ 23749 h 6506788"/>
              <a:gd name="connsiteX8" fmla="*/ 7563677 w 7684328"/>
              <a:gd name="connsiteY8" fmla="*/ 6354718 h 6506788"/>
              <a:gd name="connsiteX9" fmla="*/ 7397969 w 7684328"/>
              <a:gd name="connsiteY9" fmla="*/ 6482744 h 6506788"/>
              <a:gd name="connsiteX10" fmla="*/ 7145763 w 7684328"/>
              <a:gd name="connsiteY10" fmla="*/ 6485942 h 650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4328" h="6506788">
                <a:moveTo>
                  <a:pt x="7145763" y="6485942"/>
                </a:moveTo>
                <a:cubicBezTo>
                  <a:pt x="6971002" y="6485553"/>
                  <a:pt x="6752024" y="6481915"/>
                  <a:pt x="6556475" y="6476842"/>
                </a:cubicBezTo>
                <a:lnTo>
                  <a:pt x="960775" y="6498736"/>
                </a:lnTo>
                <a:cubicBezTo>
                  <a:pt x="651949" y="6489141"/>
                  <a:pt x="66012" y="6543158"/>
                  <a:pt x="34297" y="6457230"/>
                </a:cubicBezTo>
                <a:cubicBezTo>
                  <a:pt x="-38132" y="6324756"/>
                  <a:pt x="24480" y="1428271"/>
                  <a:pt x="38527" y="256835"/>
                </a:cubicBezTo>
                <a:cubicBezTo>
                  <a:pt x="35073" y="52104"/>
                  <a:pt x="97296" y="35174"/>
                  <a:pt x="123694" y="0"/>
                </a:cubicBezTo>
                <a:lnTo>
                  <a:pt x="6343011" y="10692"/>
                </a:lnTo>
                <a:cubicBezTo>
                  <a:pt x="6843074" y="41223"/>
                  <a:pt x="7292216" y="-6783"/>
                  <a:pt x="7635116" y="23749"/>
                </a:cubicBezTo>
                <a:cubicBezTo>
                  <a:pt x="7739891" y="2089683"/>
                  <a:pt x="7658928" y="5052061"/>
                  <a:pt x="7563677" y="6354718"/>
                </a:cubicBezTo>
                <a:cubicBezTo>
                  <a:pt x="7555487" y="6514755"/>
                  <a:pt x="7562275" y="6462390"/>
                  <a:pt x="7397969" y="6482744"/>
                </a:cubicBezTo>
                <a:cubicBezTo>
                  <a:pt x="7339559" y="6485240"/>
                  <a:pt x="7250620" y="6486176"/>
                  <a:pt x="7145763" y="64859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C3D6558-6C00-401B-86C4-021C27438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186" y="859899"/>
            <a:ext cx="5456968" cy="2321532"/>
          </a:xfrm>
          <a:custGeom>
            <a:avLst/>
            <a:gdLst>
              <a:gd name="connsiteX0" fmla="*/ 702544 w 1731866"/>
              <a:gd name="connsiteY0" fmla="*/ 704513 h 898547"/>
              <a:gd name="connsiteX1" fmla="*/ 1151838 w 1731866"/>
              <a:gd name="connsiteY1" fmla="*/ 709752 h 898547"/>
              <a:gd name="connsiteX2" fmla="*/ 1632946 w 1731866"/>
              <a:gd name="connsiteY2" fmla="*/ 622027 h 898547"/>
              <a:gd name="connsiteX3" fmla="*/ 1678094 w 1731866"/>
              <a:gd name="connsiteY3" fmla="*/ 138252 h 898547"/>
              <a:gd name="connsiteX4" fmla="*/ 721213 w 1731866"/>
              <a:gd name="connsiteY4" fmla="*/ 2711 h 898547"/>
              <a:gd name="connsiteX5" fmla="*/ 29222 w 1731866"/>
              <a:gd name="connsiteY5" fmla="*/ 208261 h 898547"/>
              <a:gd name="connsiteX6" fmla="*/ 142569 w 1731866"/>
              <a:gd name="connsiteY6" fmla="*/ 668985 h 898547"/>
              <a:gd name="connsiteX7" fmla="*/ 426128 w 1731866"/>
              <a:gd name="connsiteY7" fmla="*/ 701846 h 898547"/>
              <a:gd name="connsiteX8" fmla="*/ 729119 w 1731866"/>
              <a:gd name="connsiteY8" fmla="*/ 898538 h 898547"/>
              <a:gd name="connsiteX9" fmla="*/ 670635 w 1731866"/>
              <a:gd name="connsiteY9" fmla="*/ 773570 h 898547"/>
              <a:gd name="connsiteX10" fmla="*/ 702544 w 1731866"/>
              <a:gd name="connsiteY10" fmla="*/ 704513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70673 w 1731865"/>
              <a:gd name="connsiteY9" fmla="*/ 773579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5472"/>
              <a:gd name="connsiteY0" fmla="*/ 718060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29450 w 1735472"/>
              <a:gd name="connsiteY10" fmla="*/ 718060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18115 w 1721742"/>
              <a:gd name="connsiteY0" fmla="*/ 725582 h 891586"/>
              <a:gd name="connsiteX1" fmla="*/ 1151317 w 1721742"/>
              <a:gd name="connsiteY1" fmla="*/ 724804 h 891586"/>
              <a:gd name="connsiteX2" fmla="*/ 1619254 w 1721742"/>
              <a:gd name="connsiteY2" fmla="*/ 622036 h 891586"/>
              <a:gd name="connsiteX3" fmla="*/ 1664402 w 1721742"/>
              <a:gd name="connsiteY3" fmla="*/ 138261 h 891586"/>
              <a:gd name="connsiteX4" fmla="*/ 707521 w 1721742"/>
              <a:gd name="connsiteY4" fmla="*/ 2720 h 891586"/>
              <a:gd name="connsiteX5" fmla="*/ 15530 w 1721742"/>
              <a:gd name="connsiteY5" fmla="*/ 208270 h 891586"/>
              <a:gd name="connsiteX6" fmla="*/ 128877 w 1721742"/>
              <a:gd name="connsiteY6" fmla="*/ 668994 h 891586"/>
              <a:gd name="connsiteX7" fmla="*/ 446999 w 1721742"/>
              <a:gd name="connsiteY7" fmla="*/ 710126 h 891586"/>
              <a:gd name="connsiteX8" fmla="*/ 709887 w 1721742"/>
              <a:gd name="connsiteY8" fmla="*/ 891586 h 891586"/>
              <a:gd name="connsiteX9" fmla="*/ 630529 w 1721742"/>
              <a:gd name="connsiteY9" fmla="*/ 796638 h 891586"/>
              <a:gd name="connsiteX10" fmla="*/ 618115 w 1721742"/>
              <a:gd name="connsiteY10" fmla="*/ 725582 h 891586"/>
              <a:gd name="connsiteX0" fmla="*/ 647607 w 1751234"/>
              <a:gd name="connsiteY0" fmla="*/ 725582 h 891586"/>
              <a:gd name="connsiteX1" fmla="*/ 1180809 w 1751234"/>
              <a:gd name="connsiteY1" fmla="*/ 724804 h 891586"/>
              <a:gd name="connsiteX2" fmla="*/ 1648746 w 1751234"/>
              <a:gd name="connsiteY2" fmla="*/ 622036 h 891586"/>
              <a:gd name="connsiteX3" fmla="*/ 1693894 w 1751234"/>
              <a:gd name="connsiteY3" fmla="*/ 138261 h 891586"/>
              <a:gd name="connsiteX4" fmla="*/ 737013 w 1751234"/>
              <a:gd name="connsiteY4" fmla="*/ 2720 h 891586"/>
              <a:gd name="connsiteX5" fmla="*/ 45022 w 1751234"/>
              <a:gd name="connsiteY5" fmla="*/ 208270 h 891586"/>
              <a:gd name="connsiteX6" fmla="*/ 112285 w 1751234"/>
              <a:gd name="connsiteY6" fmla="*/ 648316 h 891586"/>
              <a:gd name="connsiteX7" fmla="*/ 476491 w 1751234"/>
              <a:gd name="connsiteY7" fmla="*/ 710126 h 891586"/>
              <a:gd name="connsiteX8" fmla="*/ 739379 w 1751234"/>
              <a:gd name="connsiteY8" fmla="*/ 891586 h 891586"/>
              <a:gd name="connsiteX9" fmla="*/ 660021 w 1751234"/>
              <a:gd name="connsiteY9" fmla="*/ 796638 h 891586"/>
              <a:gd name="connsiteX10" fmla="*/ 647607 w 1751234"/>
              <a:gd name="connsiteY10" fmla="*/ 725582 h 891586"/>
              <a:gd name="connsiteX0" fmla="*/ 643800 w 1747427"/>
              <a:gd name="connsiteY0" fmla="*/ 725582 h 891586"/>
              <a:gd name="connsiteX1" fmla="*/ 1177002 w 1747427"/>
              <a:gd name="connsiteY1" fmla="*/ 724804 h 891586"/>
              <a:gd name="connsiteX2" fmla="*/ 1644939 w 1747427"/>
              <a:gd name="connsiteY2" fmla="*/ 622036 h 891586"/>
              <a:gd name="connsiteX3" fmla="*/ 1690087 w 1747427"/>
              <a:gd name="connsiteY3" fmla="*/ 138261 h 891586"/>
              <a:gd name="connsiteX4" fmla="*/ 733206 w 1747427"/>
              <a:gd name="connsiteY4" fmla="*/ 2720 h 891586"/>
              <a:gd name="connsiteX5" fmla="*/ 41215 w 1747427"/>
              <a:gd name="connsiteY5" fmla="*/ 208270 h 891586"/>
              <a:gd name="connsiteX6" fmla="*/ 121645 w 1747427"/>
              <a:gd name="connsiteY6" fmla="*/ 629706 h 891586"/>
              <a:gd name="connsiteX7" fmla="*/ 472684 w 1747427"/>
              <a:gd name="connsiteY7" fmla="*/ 710126 h 891586"/>
              <a:gd name="connsiteX8" fmla="*/ 735572 w 1747427"/>
              <a:gd name="connsiteY8" fmla="*/ 891586 h 891586"/>
              <a:gd name="connsiteX9" fmla="*/ 656214 w 1747427"/>
              <a:gd name="connsiteY9" fmla="*/ 796638 h 891586"/>
              <a:gd name="connsiteX10" fmla="*/ 643800 w 1747427"/>
              <a:gd name="connsiteY10" fmla="*/ 725582 h 891586"/>
              <a:gd name="connsiteX0" fmla="*/ 622547 w 1726174"/>
              <a:gd name="connsiteY0" fmla="*/ 723164 h 889168"/>
              <a:gd name="connsiteX1" fmla="*/ 1155749 w 1726174"/>
              <a:gd name="connsiteY1" fmla="*/ 722386 h 889168"/>
              <a:gd name="connsiteX2" fmla="*/ 1623686 w 1726174"/>
              <a:gd name="connsiteY2" fmla="*/ 619618 h 889168"/>
              <a:gd name="connsiteX3" fmla="*/ 1668834 w 1726174"/>
              <a:gd name="connsiteY3" fmla="*/ 135843 h 889168"/>
              <a:gd name="connsiteX4" fmla="*/ 711953 w 1726174"/>
              <a:gd name="connsiteY4" fmla="*/ 302 h 889168"/>
              <a:gd name="connsiteX5" fmla="*/ 46296 w 1726174"/>
              <a:gd name="connsiteY5" fmla="*/ 158293 h 889168"/>
              <a:gd name="connsiteX6" fmla="*/ 100392 w 1726174"/>
              <a:gd name="connsiteY6" fmla="*/ 627288 h 889168"/>
              <a:gd name="connsiteX7" fmla="*/ 451431 w 1726174"/>
              <a:gd name="connsiteY7" fmla="*/ 707708 h 889168"/>
              <a:gd name="connsiteX8" fmla="*/ 714319 w 1726174"/>
              <a:gd name="connsiteY8" fmla="*/ 889168 h 889168"/>
              <a:gd name="connsiteX9" fmla="*/ 634961 w 1726174"/>
              <a:gd name="connsiteY9" fmla="*/ 794220 h 889168"/>
              <a:gd name="connsiteX10" fmla="*/ 622547 w 1726174"/>
              <a:gd name="connsiteY10" fmla="*/ 723164 h 889168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34961 w 1726174"/>
              <a:gd name="connsiteY9" fmla="*/ 794220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596213 w 1726174"/>
              <a:gd name="connsiteY10" fmla="*/ 719029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597107 w 1726174"/>
              <a:gd name="connsiteY9" fmla="*/ 790084 h 876761"/>
              <a:gd name="connsiteX10" fmla="*/ 596213 w 1726174"/>
              <a:gd name="connsiteY10" fmla="*/ 719029 h 876761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7107 w 1726174"/>
              <a:gd name="connsiteY9" fmla="*/ 790084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603967 w 1726174"/>
              <a:gd name="connsiteY9" fmla="*/ 795371 h 843785"/>
              <a:gd name="connsiteX10" fmla="*/ 596213 w 1726174"/>
              <a:gd name="connsiteY10" fmla="*/ 719029 h 843785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3967 w 1726174"/>
              <a:gd name="connsiteY9" fmla="*/ 795371 h 833928"/>
              <a:gd name="connsiteX10" fmla="*/ 596213 w 1726174"/>
              <a:gd name="connsiteY10" fmla="*/ 719029 h 833928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2001 w 1726174"/>
              <a:gd name="connsiteY9" fmla="*/ 787961 h 833928"/>
              <a:gd name="connsiteX10" fmla="*/ 596213 w 1726174"/>
              <a:gd name="connsiteY10" fmla="*/ 719029 h 833928"/>
              <a:gd name="connsiteX0" fmla="*/ 596213 w 1726174"/>
              <a:gd name="connsiteY0" fmla="*/ 719029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596213 w 1726174"/>
              <a:gd name="connsiteY10" fmla="*/ 719029 h 836314"/>
              <a:gd name="connsiteX0" fmla="*/ 606950 w 1726174"/>
              <a:gd name="connsiteY0" fmla="*/ 711850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606950 w 1726174"/>
              <a:gd name="connsiteY10" fmla="*/ 711850 h 836314"/>
              <a:gd name="connsiteX0" fmla="*/ 612615 w 1731839"/>
              <a:gd name="connsiteY0" fmla="*/ 711557 h 836021"/>
              <a:gd name="connsiteX1" fmla="*/ 1161414 w 1731839"/>
              <a:gd name="connsiteY1" fmla="*/ 722093 h 836021"/>
              <a:gd name="connsiteX2" fmla="*/ 1629351 w 1731839"/>
              <a:gd name="connsiteY2" fmla="*/ 619325 h 836021"/>
              <a:gd name="connsiteX3" fmla="*/ 1674499 w 1731839"/>
              <a:gd name="connsiteY3" fmla="*/ 135550 h 836021"/>
              <a:gd name="connsiteX4" fmla="*/ 717618 w 1731839"/>
              <a:gd name="connsiteY4" fmla="*/ 9 h 836021"/>
              <a:gd name="connsiteX5" fmla="*/ 44803 w 1731839"/>
              <a:gd name="connsiteY5" fmla="*/ 138857 h 836021"/>
              <a:gd name="connsiteX6" fmla="*/ 106057 w 1731839"/>
              <a:gd name="connsiteY6" fmla="*/ 626995 h 836021"/>
              <a:gd name="connsiteX7" fmla="*/ 457096 w 1731839"/>
              <a:gd name="connsiteY7" fmla="*/ 707415 h 836021"/>
              <a:gd name="connsiteX8" fmla="*/ 630037 w 1731839"/>
              <a:gd name="connsiteY8" fmla="*/ 835896 h 836021"/>
              <a:gd name="connsiteX9" fmla="*/ 607666 w 1731839"/>
              <a:gd name="connsiteY9" fmla="*/ 787668 h 836021"/>
              <a:gd name="connsiteX10" fmla="*/ 612615 w 1731839"/>
              <a:gd name="connsiteY10" fmla="*/ 711557 h 836021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1973 w 1736146"/>
              <a:gd name="connsiteY9" fmla="*/ 788892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5564 h 841877"/>
              <a:gd name="connsiteX1" fmla="*/ 1167511 w 1736070"/>
              <a:gd name="connsiteY1" fmla="*/ 714136 h 841877"/>
              <a:gd name="connsiteX2" fmla="*/ 1633658 w 1736070"/>
              <a:gd name="connsiteY2" fmla="*/ 623332 h 841877"/>
              <a:gd name="connsiteX3" fmla="*/ 1678806 w 1736070"/>
              <a:gd name="connsiteY3" fmla="*/ 186531 h 841877"/>
              <a:gd name="connsiteX4" fmla="*/ 721925 w 1736070"/>
              <a:gd name="connsiteY4" fmla="*/ 4016 h 841877"/>
              <a:gd name="connsiteX5" fmla="*/ 43741 w 1736070"/>
              <a:gd name="connsiteY5" fmla="*/ 109363 h 841877"/>
              <a:gd name="connsiteX6" fmla="*/ 110364 w 1736070"/>
              <a:gd name="connsiteY6" fmla="*/ 631002 h 841877"/>
              <a:gd name="connsiteX7" fmla="*/ 461403 w 1736070"/>
              <a:gd name="connsiteY7" fmla="*/ 711422 h 841877"/>
              <a:gd name="connsiteX8" fmla="*/ 634344 w 1736070"/>
              <a:gd name="connsiteY8" fmla="*/ 839903 h 841877"/>
              <a:gd name="connsiteX9" fmla="*/ 613762 w 1736070"/>
              <a:gd name="connsiteY9" fmla="*/ 794068 h 841877"/>
              <a:gd name="connsiteX10" fmla="*/ 616922 w 1736070"/>
              <a:gd name="connsiteY10" fmla="*/ 715564 h 8418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3140"/>
              <a:gd name="connsiteY0" fmla="*/ 713064 h 839377"/>
              <a:gd name="connsiteX1" fmla="*/ 1160523 w 1733140"/>
              <a:gd name="connsiteY1" fmla="*/ 724017 h 839377"/>
              <a:gd name="connsiteX2" fmla="*/ 1633658 w 1733140"/>
              <a:gd name="connsiteY2" fmla="*/ 620832 h 839377"/>
              <a:gd name="connsiteX3" fmla="*/ 1674387 w 1733140"/>
              <a:gd name="connsiteY3" fmla="*/ 142276 h 839377"/>
              <a:gd name="connsiteX4" fmla="*/ 721925 w 1733140"/>
              <a:gd name="connsiteY4" fmla="*/ 1516 h 839377"/>
              <a:gd name="connsiteX5" fmla="*/ 43741 w 1733140"/>
              <a:gd name="connsiteY5" fmla="*/ 106863 h 839377"/>
              <a:gd name="connsiteX6" fmla="*/ 110364 w 1733140"/>
              <a:gd name="connsiteY6" fmla="*/ 628502 h 839377"/>
              <a:gd name="connsiteX7" fmla="*/ 461403 w 1733140"/>
              <a:gd name="connsiteY7" fmla="*/ 708922 h 839377"/>
              <a:gd name="connsiteX8" fmla="*/ 634344 w 1733140"/>
              <a:gd name="connsiteY8" fmla="*/ 837403 h 839377"/>
              <a:gd name="connsiteX9" fmla="*/ 613762 w 1733140"/>
              <a:gd name="connsiteY9" fmla="*/ 791568 h 839377"/>
              <a:gd name="connsiteX10" fmla="*/ 616922 w 1733140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20832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3762 w 1732986"/>
              <a:gd name="connsiteY9" fmla="*/ 791568 h 839377"/>
              <a:gd name="connsiteX10" fmla="*/ 616922 w 1732986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6463 w 1732986"/>
              <a:gd name="connsiteY9" fmla="*/ 789973 h 839377"/>
              <a:gd name="connsiteX10" fmla="*/ 616922 w 1732986"/>
              <a:gd name="connsiteY10" fmla="*/ 713064 h 839377"/>
              <a:gd name="connsiteX0" fmla="*/ 616922 w 1732986"/>
              <a:gd name="connsiteY0" fmla="*/ 713064 h 837403"/>
              <a:gd name="connsiteX1" fmla="*/ 1164018 w 1732986"/>
              <a:gd name="connsiteY1" fmla="*/ 711636 h 837403"/>
              <a:gd name="connsiteX2" fmla="*/ 1633658 w 1732986"/>
              <a:gd name="connsiteY2" fmla="*/ 600198 h 837403"/>
              <a:gd name="connsiteX3" fmla="*/ 1674387 w 1732986"/>
              <a:gd name="connsiteY3" fmla="*/ 142276 h 837403"/>
              <a:gd name="connsiteX4" fmla="*/ 721925 w 1732986"/>
              <a:gd name="connsiteY4" fmla="*/ 1516 h 837403"/>
              <a:gd name="connsiteX5" fmla="*/ 43741 w 1732986"/>
              <a:gd name="connsiteY5" fmla="*/ 106863 h 837403"/>
              <a:gd name="connsiteX6" fmla="*/ 110364 w 1732986"/>
              <a:gd name="connsiteY6" fmla="*/ 628502 h 837403"/>
              <a:gd name="connsiteX7" fmla="*/ 461403 w 1732986"/>
              <a:gd name="connsiteY7" fmla="*/ 708922 h 837403"/>
              <a:gd name="connsiteX8" fmla="*/ 634344 w 1732986"/>
              <a:gd name="connsiteY8" fmla="*/ 837403 h 837403"/>
              <a:gd name="connsiteX9" fmla="*/ 616463 w 1732986"/>
              <a:gd name="connsiteY9" fmla="*/ 789973 h 837403"/>
              <a:gd name="connsiteX10" fmla="*/ 616922 w 1732986"/>
              <a:gd name="connsiteY10" fmla="*/ 713064 h 837403"/>
              <a:gd name="connsiteX0" fmla="*/ 616922 w 1730658"/>
              <a:gd name="connsiteY0" fmla="*/ 713064 h 837403"/>
              <a:gd name="connsiteX1" fmla="*/ 1164018 w 1730658"/>
              <a:gd name="connsiteY1" fmla="*/ 711636 h 837403"/>
              <a:gd name="connsiteX2" fmla="*/ 1626069 w 1730658"/>
              <a:gd name="connsiteY2" fmla="*/ 628754 h 837403"/>
              <a:gd name="connsiteX3" fmla="*/ 1674387 w 1730658"/>
              <a:gd name="connsiteY3" fmla="*/ 142276 h 837403"/>
              <a:gd name="connsiteX4" fmla="*/ 721925 w 1730658"/>
              <a:gd name="connsiteY4" fmla="*/ 1516 h 837403"/>
              <a:gd name="connsiteX5" fmla="*/ 43741 w 1730658"/>
              <a:gd name="connsiteY5" fmla="*/ 106863 h 837403"/>
              <a:gd name="connsiteX6" fmla="*/ 110364 w 1730658"/>
              <a:gd name="connsiteY6" fmla="*/ 628502 h 837403"/>
              <a:gd name="connsiteX7" fmla="*/ 461403 w 1730658"/>
              <a:gd name="connsiteY7" fmla="*/ 708922 h 837403"/>
              <a:gd name="connsiteX8" fmla="*/ 634344 w 1730658"/>
              <a:gd name="connsiteY8" fmla="*/ 837403 h 837403"/>
              <a:gd name="connsiteX9" fmla="*/ 616463 w 1730658"/>
              <a:gd name="connsiteY9" fmla="*/ 789973 h 837403"/>
              <a:gd name="connsiteX10" fmla="*/ 616922 w 1730658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634344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61916"/>
              <a:gd name="connsiteX1" fmla="*/ 1164018 w 1722741"/>
              <a:gd name="connsiteY1" fmla="*/ 711636 h 861916"/>
              <a:gd name="connsiteX2" fmla="*/ 1595711 w 1722741"/>
              <a:gd name="connsiteY2" fmla="*/ 628754 h 861916"/>
              <a:gd name="connsiteX3" fmla="*/ 1674387 w 1722741"/>
              <a:gd name="connsiteY3" fmla="*/ 142276 h 861916"/>
              <a:gd name="connsiteX4" fmla="*/ 721925 w 1722741"/>
              <a:gd name="connsiteY4" fmla="*/ 1516 h 861916"/>
              <a:gd name="connsiteX5" fmla="*/ 43741 w 1722741"/>
              <a:gd name="connsiteY5" fmla="*/ 106863 h 861916"/>
              <a:gd name="connsiteX6" fmla="*/ 110364 w 1722741"/>
              <a:gd name="connsiteY6" fmla="*/ 628502 h 861916"/>
              <a:gd name="connsiteX7" fmla="*/ 461403 w 1722741"/>
              <a:gd name="connsiteY7" fmla="*/ 708922 h 861916"/>
              <a:gd name="connsiteX8" fmla="*/ 491407 w 1722741"/>
              <a:gd name="connsiteY8" fmla="*/ 861916 h 861916"/>
              <a:gd name="connsiteX9" fmla="*/ 616463 w 1722741"/>
              <a:gd name="connsiteY9" fmla="*/ 789973 h 861916"/>
              <a:gd name="connsiteX10" fmla="*/ 616922 w 1722741"/>
              <a:gd name="connsiteY10" fmla="*/ 713064 h 861916"/>
              <a:gd name="connsiteX0" fmla="*/ 616922 w 1722741"/>
              <a:gd name="connsiteY0" fmla="*/ 713064 h 861916"/>
              <a:gd name="connsiteX1" fmla="*/ 1164018 w 1722741"/>
              <a:gd name="connsiteY1" fmla="*/ 711636 h 861916"/>
              <a:gd name="connsiteX2" fmla="*/ 1595711 w 1722741"/>
              <a:gd name="connsiteY2" fmla="*/ 628754 h 861916"/>
              <a:gd name="connsiteX3" fmla="*/ 1674387 w 1722741"/>
              <a:gd name="connsiteY3" fmla="*/ 142276 h 861916"/>
              <a:gd name="connsiteX4" fmla="*/ 721925 w 1722741"/>
              <a:gd name="connsiteY4" fmla="*/ 1516 h 861916"/>
              <a:gd name="connsiteX5" fmla="*/ 43741 w 1722741"/>
              <a:gd name="connsiteY5" fmla="*/ 106863 h 861916"/>
              <a:gd name="connsiteX6" fmla="*/ 110364 w 1722741"/>
              <a:gd name="connsiteY6" fmla="*/ 628502 h 861916"/>
              <a:gd name="connsiteX7" fmla="*/ 461403 w 1722741"/>
              <a:gd name="connsiteY7" fmla="*/ 708922 h 861916"/>
              <a:gd name="connsiteX8" fmla="*/ 491407 w 1722741"/>
              <a:gd name="connsiteY8" fmla="*/ 861916 h 861916"/>
              <a:gd name="connsiteX9" fmla="*/ 616463 w 1722741"/>
              <a:gd name="connsiteY9" fmla="*/ 789973 h 861916"/>
              <a:gd name="connsiteX10" fmla="*/ 616922 w 1722741"/>
              <a:gd name="connsiteY10" fmla="*/ 713064 h 861916"/>
              <a:gd name="connsiteX0" fmla="*/ 616922 w 1722741"/>
              <a:gd name="connsiteY0" fmla="*/ 713064 h 849660"/>
              <a:gd name="connsiteX1" fmla="*/ 1164018 w 1722741"/>
              <a:gd name="connsiteY1" fmla="*/ 711636 h 849660"/>
              <a:gd name="connsiteX2" fmla="*/ 1595711 w 1722741"/>
              <a:gd name="connsiteY2" fmla="*/ 628754 h 849660"/>
              <a:gd name="connsiteX3" fmla="*/ 1674387 w 1722741"/>
              <a:gd name="connsiteY3" fmla="*/ 142276 h 849660"/>
              <a:gd name="connsiteX4" fmla="*/ 721925 w 1722741"/>
              <a:gd name="connsiteY4" fmla="*/ 1516 h 849660"/>
              <a:gd name="connsiteX5" fmla="*/ 43741 w 1722741"/>
              <a:gd name="connsiteY5" fmla="*/ 106863 h 849660"/>
              <a:gd name="connsiteX6" fmla="*/ 110364 w 1722741"/>
              <a:gd name="connsiteY6" fmla="*/ 628502 h 849660"/>
              <a:gd name="connsiteX7" fmla="*/ 461403 w 1722741"/>
              <a:gd name="connsiteY7" fmla="*/ 708922 h 849660"/>
              <a:gd name="connsiteX8" fmla="*/ 437871 w 1722741"/>
              <a:gd name="connsiteY8" fmla="*/ 849660 h 849660"/>
              <a:gd name="connsiteX9" fmla="*/ 616463 w 1722741"/>
              <a:gd name="connsiteY9" fmla="*/ 789973 h 849660"/>
              <a:gd name="connsiteX10" fmla="*/ 616922 w 1722741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37062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13863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13863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16113 w 1721932"/>
              <a:gd name="connsiteY10" fmla="*/ 713064 h 851777"/>
              <a:gd name="connsiteX0" fmla="*/ 653588 w 1721932"/>
              <a:gd name="connsiteY0" fmla="*/ 711313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53588 w 1721932"/>
              <a:gd name="connsiteY10" fmla="*/ 711313 h 851777"/>
              <a:gd name="connsiteX0" fmla="*/ 653588 w 1721932"/>
              <a:gd name="connsiteY0" fmla="*/ 711313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53588 w 1721932"/>
              <a:gd name="connsiteY10" fmla="*/ 711313 h 851777"/>
              <a:gd name="connsiteX0" fmla="*/ 653588 w 1721932"/>
              <a:gd name="connsiteY0" fmla="*/ 711313 h 851190"/>
              <a:gd name="connsiteX1" fmla="*/ 1163209 w 1721932"/>
              <a:gd name="connsiteY1" fmla="*/ 711636 h 851190"/>
              <a:gd name="connsiteX2" fmla="*/ 1594902 w 1721932"/>
              <a:gd name="connsiteY2" fmla="*/ 628754 h 851190"/>
              <a:gd name="connsiteX3" fmla="*/ 1673578 w 1721932"/>
              <a:gd name="connsiteY3" fmla="*/ 142276 h 851190"/>
              <a:gd name="connsiteX4" fmla="*/ 721116 w 1721932"/>
              <a:gd name="connsiteY4" fmla="*/ 1516 h 851190"/>
              <a:gd name="connsiteX5" fmla="*/ 42932 w 1721932"/>
              <a:gd name="connsiteY5" fmla="*/ 106863 h 851190"/>
              <a:gd name="connsiteX6" fmla="*/ 109555 w 1721932"/>
              <a:gd name="connsiteY6" fmla="*/ 628502 h 851190"/>
              <a:gd name="connsiteX7" fmla="*/ 435610 w 1721932"/>
              <a:gd name="connsiteY7" fmla="*/ 707171 h 851190"/>
              <a:gd name="connsiteX8" fmla="*/ 413863 w 1721932"/>
              <a:gd name="connsiteY8" fmla="*/ 849660 h 851190"/>
              <a:gd name="connsiteX9" fmla="*/ 599593 w 1721932"/>
              <a:gd name="connsiteY9" fmla="*/ 779467 h 851190"/>
              <a:gd name="connsiteX10" fmla="*/ 653588 w 1721932"/>
              <a:gd name="connsiteY10" fmla="*/ 711313 h 851190"/>
              <a:gd name="connsiteX0" fmla="*/ 653588 w 1721932"/>
              <a:gd name="connsiteY0" fmla="*/ 711313 h 850892"/>
              <a:gd name="connsiteX1" fmla="*/ 1163209 w 1721932"/>
              <a:gd name="connsiteY1" fmla="*/ 711636 h 850892"/>
              <a:gd name="connsiteX2" fmla="*/ 1594902 w 1721932"/>
              <a:gd name="connsiteY2" fmla="*/ 628754 h 850892"/>
              <a:gd name="connsiteX3" fmla="*/ 1673578 w 1721932"/>
              <a:gd name="connsiteY3" fmla="*/ 142276 h 850892"/>
              <a:gd name="connsiteX4" fmla="*/ 721116 w 1721932"/>
              <a:gd name="connsiteY4" fmla="*/ 1516 h 850892"/>
              <a:gd name="connsiteX5" fmla="*/ 42932 w 1721932"/>
              <a:gd name="connsiteY5" fmla="*/ 106863 h 850892"/>
              <a:gd name="connsiteX6" fmla="*/ 109555 w 1721932"/>
              <a:gd name="connsiteY6" fmla="*/ 628502 h 850892"/>
              <a:gd name="connsiteX7" fmla="*/ 435610 w 1721932"/>
              <a:gd name="connsiteY7" fmla="*/ 707171 h 850892"/>
              <a:gd name="connsiteX8" fmla="*/ 413863 w 1721932"/>
              <a:gd name="connsiteY8" fmla="*/ 849660 h 850892"/>
              <a:gd name="connsiteX9" fmla="*/ 599593 w 1721932"/>
              <a:gd name="connsiteY9" fmla="*/ 770713 h 850892"/>
              <a:gd name="connsiteX10" fmla="*/ 653588 w 1721932"/>
              <a:gd name="connsiteY10" fmla="*/ 711313 h 850892"/>
              <a:gd name="connsiteX0" fmla="*/ 653588 w 1721932"/>
              <a:gd name="connsiteY0" fmla="*/ 711313 h 837433"/>
              <a:gd name="connsiteX1" fmla="*/ 1163209 w 1721932"/>
              <a:gd name="connsiteY1" fmla="*/ 711636 h 837433"/>
              <a:gd name="connsiteX2" fmla="*/ 1594902 w 1721932"/>
              <a:gd name="connsiteY2" fmla="*/ 628754 h 837433"/>
              <a:gd name="connsiteX3" fmla="*/ 1673578 w 1721932"/>
              <a:gd name="connsiteY3" fmla="*/ 142276 h 837433"/>
              <a:gd name="connsiteX4" fmla="*/ 721116 w 1721932"/>
              <a:gd name="connsiteY4" fmla="*/ 1516 h 837433"/>
              <a:gd name="connsiteX5" fmla="*/ 42932 w 1721932"/>
              <a:gd name="connsiteY5" fmla="*/ 106863 h 837433"/>
              <a:gd name="connsiteX6" fmla="*/ 109555 w 1721932"/>
              <a:gd name="connsiteY6" fmla="*/ 628502 h 837433"/>
              <a:gd name="connsiteX7" fmla="*/ 435610 w 1721932"/>
              <a:gd name="connsiteY7" fmla="*/ 707171 h 837433"/>
              <a:gd name="connsiteX8" fmla="*/ 412079 w 1721932"/>
              <a:gd name="connsiteY8" fmla="*/ 835652 h 837433"/>
              <a:gd name="connsiteX9" fmla="*/ 599593 w 1721932"/>
              <a:gd name="connsiteY9" fmla="*/ 770713 h 837433"/>
              <a:gd name="connsiteX10" fmla="*/ 653588 w 1721932"/>
              <a:gd name="connsiteY10" fmla="*/ 711313 h 837433"/>
              <a:gd name="connsiteX0" fmla="*/ 653588 w 1721932"/>
              <a:gd name="connsiteY0" fmla="*/ 711313 h 837433"/>
              <a:gd name="connsiteX1" fmla="*/ 1163209 w 1721932"/>
              <a:gd name="connsiteY1" fmla="*/ 711636 h 837433"/>
              <a:gd name="connsiteX2" fmla="*/ 1594902 w 1721932"/>
              <a:gd name="connsiteY2" fmla="*/ 628754 h 837433"/>
              <a:gd name="connsiteX3" fmla="*/ 1673578 w 1721932"/>
              <a:gd name="connsiteY3" fmla="*/ 142276 h 837433"/>
              <a:gd name="connsiteX4" fmla="*/ 721116 w 1721932"/>
              <a:gd name="connsiteY4" fmla="*/ 1516 h 837433"/>
              <a:gd name="connsiteX5" fmla="*/ 42932 w 1721932"/>
              <a:gd name="connsiteY5" fmla="*/ 106863 h 837433"/>
              <a:gd name="connsiteX6" fmla="*/ 109555 w 1721932"/>
              <a:gd name="connsiteY6" fmla="*/ 628502 h 837433"/>
              <a:gd name="connsiteX7" fmla="*/ 435610 w 1721932"/>
              <a:gd name="connsiteY7" fmla="*/ 707171 h 837433"/>
              <a:gd name="connsiteX8" fmla="*/ 412079 w 1721932"/>
              <a:gd name="connsiteY8" fmla="*/ 835652 h 837433"/>
              <a:gd name="connsiteX9" fmla="*/ 599593 w 1721932"/>
              <a:gd name="connsiteY9" fmla="*/ 770713 h 837433"/>
              <a:gd name="connsiteX10" fmla="*/ 653588 w 1721932"/>
              <a:gd name="connsiteY10" fmla="*/ 711313 h 837433"/>
              <a:gd name="connsiteX0" fmla="*/ 653644 w 1721988"/>
              <a:gd name="connsiteY0" fmla="*/ 711313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3644 w 1721988"/>
              <a:gd name="connsiteY10" fmla="*/ 711313 h 837433"/>
              <a:gd name="connsiteX0" fmla="*/ 651860 w 1721988"/>
              <a:gd name="connsiteY0" fmla="*/ 720068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1860 w 1721988"/>
              <a:gd name="connsiteY10" fmla="*/ 720068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9428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18218 w 1690131"/>
              <a:gd name="connsiteY0" fmla="*/ 728086 h 840198"/>
              <a:gd name="connsiteX1" fmla="*/ 1131408 w 1690131"/>
              <a:gd name="connsiteY1" fmla="*/ 714401 h 840198"/>
              <a:gd name="connsiteX2" fmla="*/ 1563101 w 1690131"/>
              <a:gd name="connsiteY2" fmla="*/ 631519 h 840198"/>
              <a:gd name="connsiteX3" fmla="*/ 1641777 w 1690131"/>
              <a:gd name="connsiteY3" fmla="*/ 145041 h 840198"/>
              <a:gd name="connsiteX4" fmla="*/ 689315 w 1690131"/>
              <a:gd name="connsiteY4" fmla="*/ 4281 h 840198"/>
              <a:gd name="connsiteX5" fmla="*/ 52255 w 1690131"/>
              <a:gd name="connsiteY5" fmla="*/ 93969 h 840198"/>
              <a:gd name="connsiteX6" fmla="*/ 77754 w 1690131"/>
              <a:gd name="connsiteY6" fmla="*/ 631267 h 840198"/>
              <a:gd name="connsiteX7" fmla="*/ 405594 w 1690131"/>
              <a:gd name="connsiteY7" fmla="*/ 722193 h 840198"/>
              <a:gd name="connsiteX8" fmla="*/ 380278 w 1690131"/>
              <a:gd name="connsiteY8" fmla="*/ 838417 h 840198"/>
              <a:gd name="connsiteX9" fmla="*/ 567792 w 1690131"/>
              <a:gd name="connsiteY9" fmla="*/ 773478 h 840198"/>
              <a:gd name="connsiteX10" fmla="*/ 618218 w 1690131"/>
              <a:gd name="connsiteY10" fmla="*/ 728086 h 840198"/>
              <a:gd name="connsiteX0" fmla="*/ 624339 w 1696252"/>
              <a:gd name="connsiteY0" fmla="*/ 735583 h 847695"/>
              <a:gd name="connsiteX1" fmla="*/ 1137529 w 1696252"/>
              <a:gd name="connsiteY1" fmla="*/ 721898 h 847695"/>
              <a:gd name="connsiteX2" fmla="*/ 1569222 w 1696252"/>
              <a:gd name="connsiteY2" fmla="*/ 639016 h 847695"/>
              <a:gd name="connsiteX3" fmla="*/ 1647898 w 1696252"/>
              <a:gd name="connsiteY3" fmla="*/ 152538 h 847695"/>
              <a:gd name="connsiteX4" fmla="*/ 778810 w 1696252"/>
              <a:gd name="connsiteY4" fmla="*/ 3245 h 847695"/>
              <a:gd name="connsiteX5" fmla="*/ 58376 w 1696252"/>
              <a:gd name="connsiteY5" fmla="*/ 101466 h 847695"/>
              <a:gd name="connsiteX6" fmla="*/ 83875 w 1696252"/>
              <a:gd name="connsiteY6" fmla="*/ 638764 h 847695"/>
              <a:gd name="connsiteX7" fmla="*/ 411715 w 1696252"/>
              <a:gd name="connsiteY7" fmla="*/ 729690 h 847695"/>
              <a:gd name="connsiteX8" fmla="*/ 386399 w 1696252"/>
              <a:gd name="connsiteY8" fmla="*/ 845914 h 847695"/>
              <a:gd name="connsiteX9" fmla="*/ 573913 w 1696252"/>
              <a:gd name="connsiteY9" fmla="*/ 780975 h 847695"/>
              <a:gd name="connsiteX10" fmla="*/ 624339 w 1696252"/>
              <a:gd name="connsiteY10" fmla="*/ 735583 h 847695"/>
              <a:gd name="connsiteX0" fmla="*/ 632849 w 1704762"/>
              <a:gd name="connsiteY0" fmla="*/ 749106 h 861218"/>
              <a:gd name="connsiteX1" fmla="*/ 1146039 w 1704762"/>
              <a:gd name="connsiteY1" fmla="*/ 735421 h 861218"/>
              <a:gd name="connsiteX2" fmla="*/ 1577732 w 1704762"/>
              <a:gd name="connsiteY2" fmla="*/ 652539 h 861218"/>
              <a:gd name="connsiteX3" fmla="*/ 1656408 w 1704762"/>
              <a:gd name="connsiteY3" fmla="*/ 166061 h 861218"/>
              <a:gd name="connsiteX4" fmla="*/ 902980 w 1704762"/>
              <a:gd name="connsiteY4" fmla="*/ 2132 h 861218"/>
              <a:gd name="connsiteX5" fmla="*/ 66886 w 1704762"/>
              <a:gd name="connsiteY5" fmla="*/ 114989 h 861218"/>
              <a:gd name="connsiteX6" fmla="*/ 92385 w 1704762"/>
              <a:gd name="connsiteY6" fmla="*/ 652287 h 861218"/>
              <a:gd name="connsiteX7" fmla="*/ 420225 w 1704762"/>
              <a:gd name="connsiteY7" fmla="*/ 743213 h 861218"/>
              <a:gd name="connsiteX8" fmla="*/ 394909 w 1704762"/>
              <a:gd name="connsiteY8" fmla="*/ 859437 h 861218"/>
              <a:gd name="connsiteX9" fmla="*/ 582423 w 1704762"/>
              <a:gd name="connsiteY9" fmla="*/ 794498 h 861218"/>
              <a:gd name="connsiteX10" fmla="*/ 632849 w 1704762"/>
              <a:gd name="connsiteY10" fmla="*/ 749106 h 861218"/>
              <a:gd name="connsiteX0" fmla="*/ 620430 w 1692343"/>
              <a:gd name="connsiteY0" fmla="*/ 749089 h 861201"/>
              <a:gd name="connsiteX1" fmla="*/ 1133620 w 1692343"/>
              <a:gd name="connsiteY1" fmla="*/ 735404 h 861201"/>
              <a:gd name="connsiteX2" fmla="*/ 1565313 w 1692343"/>
              <a:gd name="connsiteY2" fmla="*/ 652522 h 861201"/>
              <a:gd name="connsiteX3" fmla="*/ 1643989 w 1692343"/>
              <a:gd name="connsiteY3" fmla="*/ 166044 h 861201"/>
              <a:gd name="connsiteX4" fmla="*/ 890561 w 1692343"/>
              <a:gd name="connsiteY4" fmla="*/ 2115 h 861201"/>
              <a:gd name="connsiteX5" fmla="*/ 54467 w 1692343"/>
              <a:gd name="connsiteY5" fmla="*/ 114972 h 861201"/>
              <a:gd name="connsiteX6" fmla="*/ 117121 w 1692343"/>
              <a:gd name="connsiteY6" fmla="*/ 650503 h 861201"/>
              <a:gd name="connsiteX7" fmla="*/ 407806 w 1692343"/>
              <a:gd name="connsiteY7" fmla="*/ 743196 h 861201"/>
              <a:gd name="connsiteX8" fmla="*/ 382490 w 1692343"/>
              <a:gd name="connsiteY8" fmla="*/ 859420 h 861201"/>
              <a:gd name="connsiteX9" fmla="*/ 570004 w 1692343"/>
              <a:gd name="connsiteY9" fmla="*/ 794481 h 861201"/>
              <a:gd name="connsiteX10" fmla="*/ 620430 w 1692343"/>
              <a:gd name="connsiteY10" fmla="*/ 749089 h 861201"/>
              <a:gd name="connsiteX0" fmla="*/ 625110 w 1697023"/>
              <a:gd name="connsiteY0" fmla="*/ 749089 h 861201"/>
              <a:gd name="connsiteX1" fmla="*/ 1138300 w 1697023"/>
              <a:gd name="connsiteY1" fmla="*/ 735404 h 861201"/>
              <a:gd name="connsiteX2" fmla="*/ 1569993 w 1697023"/>
              <a:gd name="connsiteY2" fmla="*/ 652522 h 861201"/>
              <a:gd name="connsiteX3" fmla="*/ 1648669 w 1697023"/>
              <a:gd name="connsiteY3" fmla="*/ 166044 h 861201"/>
              <a:gd name="connsiteX4" fmla="*/ 895241 w 1697023"/>
              <a:gd name="connsiteY4" fmla="*/ 2115 h 861201"/>
              <a:gd name="connsiteX5" fmla="*/ 59147 w 1697023"/>
              <a:gd name="connsiteY5" fmla="*/ 114972 h 861201"/>
              <a:gd name="connsiteX6" fmla="*/ 121801 w 1697023"/>
              <a:gd name="connsiteY6" fmla="*/ 650503 h 861201"/>
              <a:gd name="connsiteX7" fmla="*/ 412486 w 1697023"/>
              <a:gd name="connsiteY7" fmla="*/ 743196 h 861201"/>
              <a:gd name="connsiteX8" fmla="*/ 387170 w 1697023"/>
              <a:gd name="connsiteY8" fmla="*/ 859420 h 861201"/>
              <a:gd name="connsiteX9" fmla="*/ 574684 w 1697023"/>
              <a:gd name="connsiteY9" fmla="*/ 794481 h 861201"/>
              <a:gd name="connsiteX10" fmla="*/ 625110 w 1697023"/>
              <a:gd name="connsiteY10" fmla="*/ 749089 h 861201"/>
              <a:gd name="connsiteX0" fmla="*/ 616819 w 1688732"/>
              <a:gd name="connsiteY0" fmla="*/ 748944 h 861056"/>
              <a:gd name="connsiteX1" fmla="*/ 1130009 w 1688732"/>
              <a:gd name="connsiteY1" fmla="*/ 735259 h 861056"/>
              <a:gd name="connsiteX2" fmla="*/ 1561702 w 1688732"/>
              <a:gd name="connsiteY2" fmla="*/ 652377 h 861056"/>
              <a:gd name="connsiteX3" fmla="*/ 1640378 w 1688732"/>
              <a:gd name="connsiteY3" fmla="*/ 165899 h 861056"/>
              <a:gd name="connsiteX4" fmla="*/ 886950 w 1688732"/>
              <a:gd name="connsiteY4" fmla="*/ 1970 h 861056"/>
              <a:gd name="connsiteX5" fmla="*/ 50856 w 1688732"/>
              <a:gd name="connsiteY5" fmla="*/ 114827 h 861056"/>
              <a:gd name="connsiteX6" fmla="*/ 140701 w 1688732"/>
              <a:gd name="connsiteY6" fmla="*/ 635362 h 861056"/>
              <a:gd name="connsiteX7" fmla="*/ 404195 w 1688732"/>
              <a:gd name="connsiteY7" fmla="*/ 743051 h 861056"/>
              <a:gd name="connsiteX8" fmla="*/ 378879 w 1688732"/>
              <a:gd name="connsiteY8" fmla="*/ 859275 h 861056"/>
              <a:gd name="connsiteX9" fmla="*/ 566393 w 1688732"/>
              <a:gd name="connsiteY9" fmla="*/ 794336 h 861056"/>
              <a:gd name="connsiteX10" fmla="*/ 616819 w 1688732"/>
              <a:gd name="connsiteY10" fmla="*/ 748944 h 861056"/>
              <a:gd name="connsiteX0" fmla="*/ 589996 w 1661909"/>
              <a:gd name="connsiteY0" fmla="*/ 749685 h 861797"/>
              <a:gd name="connsiteX1" fmla="*/ 1103186 w 1661909"/>
              <a:gd name="connsiteY1" fmla="*/ 736000 h 861797"/>
              <a:gd name="connsiteX2" fmla="*/ 1534879 w 1661909"/>
              <a:gd name="connsiteY2" fmla="*/ 653118 h 861797"/>
              <a:gd name="connsiteX3" fmla="*/ 1613555 w 1661909"/>
              <a:gd name="connsiteY3" fmla="*/ 166640 h 861797"/>
              <a:gd name="connsiteX4" fmla="*/ 860127 w 1661909"/>
              <a:gd name="connsiteY4" fmla="*/ 2711 h 861797"/>
              <a:gd name="connsiteX5" fmla="*/ 51674 w 1661909"/>
              <a:gd name="connsiteY5" fmla="*/ 109686 h 861797"/>
              <a:gd name="connsiteX6" fmla="*/ 113878 w 1661909"/>
              <a:gd name="connsiteY6" fmla="*/ 636103 h 861797"/>
              <a:gd name="connsiteX7" fmla="*/ 377372 w 1661909"/>
              <a:gd name="connsiteY7" fmla="*/ 743792 h 861797"/>
              <a:gd name="connsiteX8" fmla="*/ 352056 w 1661909"/>
              <a:gd name="connsiteY8" fmla="*/ 860016 h 861797"/>
              <a:gd name="connsiteX9" fmla="*/ 539570 w 1661909"/>
              <a:gd name="connsiteY9" fmla="*/ 795077 h 861797"/>
              <a:gd name="connsiteX10" fmla="*/ 589996 w 1661909"/>
              <a:gd name="connsiteY10" fmla="*/ 749685 h 861797"/>
              <a:gd name="connsiteX0" fmla="*/ 594310 w 1666223"/>
              <a:gd name="connsiteY0" fmla="*/ 749637 h 861749"/>
              <a:gd name="connsiteX1" fmla="*/ 1107500 w 1666223"/>
              <a:gd name="connsiteY1" fmla="*/ 735952 h 861749"/>
              <a:gd name="connsiteX2" fmla="*/ 1539193 w 1666223"/>
              <a:gd name="connsiteY2" fmla="*/ 653070 h 861749"/>
              <a:gd name="connsiteX3" fmla="*/ 1617869 w 1666223"/>
              <a:gd name="connsiteY3" fmla="*/ 166592 h 861749"/>
              <a:gd name="connsiteX4" fmla="*/ 864441 w 1666223"/>
              <a:gd name="connsiteY4" fmla="*/ 2663 h 861749"/>
              <a:gd name="connsiteX5" fmla="*/ 55988 w 1666223"/>
              <a:gd name="connsiteY5" fmla="*/ 109638 h 861749"/>
              <a:gd name="connsiteX6" fmla="*/ 104034 w 1666223"/>
              <a:gd name="connsiteY6" fmla="*/ 632161 h 861749"/>
              <a:gd name="connsiteX7" fmla="*/ 381686 w 1666223"/>
              <a:gd name="connsiteY7" fmla="*/ 743744 h 861749"/>
              <a:gd name="connsiteX8" fmla="*/ 356370 w 1666223"/>
              <a:gd name="connsiteY8" fmla="*/ 859968 h 861749"/>
              <a:gd name="connsiteX9" fmla="*/ 543884 w 1666223"/>
              <a:gd name="connsiteY9" fmla="*/ 795029 h 861749"/>
              <a:gd name="connsiteX10" fmla="*/ 594310 w 1666223"/>
              <a:gd name="connsiteY10" fmla="*/ 749637 h 861749"/>
              <a:gd name="connsiteX0" fmla="*/ 594310 w 1668209"/>
              <a:gd name="connsiteY0" fmla="*/ 749637 h 861749"/>
              <a:gd name="connsiteX1" fmla="*/ 1107500 w 1668209"/>
              <a:gd name="connsiteY1" fmla="*/ 735952 h 861749"/>
              <a:gd name="connsiteX2" fmla="*/ 1547581 w 1668209"/>
              <a:gd name="connsiteY2" fmla="*/ 634401 h 861749"/>
              <a:gd name="connsiteX3" fmla="*/ 1617869 w 1668209"/>
              <a:gd name="connsiteY3" fmla="*/ 166592 h 861749"/>
              <a:gd name="connsiteX4" fmla="*/ 864441 w 1668209"/>
              <a:gd name="connsiteY4" fmla="*/ 2663 h 861749"/>
              <a:gd name="connsiteX5" fmla="*/ 55988 w 1668209"/>
              <a:gd name="connsiteY5" fmla="*/ 109638 h 861749"/>
              <a:gd name="connsiteX6" fmla="*/ 104034 w 1668209"/>
              <a:gd name="connsiteY6" fmla="*/ 632161 h 861749"/>
              <a:gd name="connsiteX7" fmla="*/ 381686 w 1668209"/>
              <a:gd name="connsiteY7" fmla="*/ 743744 h 861749"/>
              <a:gd name="connsiteX8" fmla="*/ 356370 w 1668209"/>
              <a:gd name="connsiteY8" fmla="*/ 859968 h 861749"/>
              <a:gd name="connsiteX9" fmla="*/ 543884 w 1668209"/>
              <a:gd name="connsiteY9" fmla="*/ 795029 h 861749"/>
              <a:gd name="connsiteX10" fmla="*/ 594310 w 1668209"/>
              <a:gd name="connsiteY10" fmla="*/ 749637 h 861749"/>
              <a:gd name="connsiteX0" fmla="*/ 594310 w 1668177"/>
              <a:gd name="connsiteY0" fmla="*/ 749637 h 861749"/>
              <a:gd name="connsiteX1" fmla="*/ 1108400 w 1668177"/>
              <a:gd name="connsiteY1" fmla="*/ 754180 h 861749"/>
              <a:gd name="connsiteX2" fmla="*/ 1547581 w 1668177"/>
              <a:gd name="connsiteY2" fmla="*/ 634401 h 861749"/>
              <a:gd name="connsiteX3" fmla="*/ 1617869 w 1668177"/>
              <a:gd name="connsiteY3" fmla="*/ 166592 h 861749"/>
              <a:gd name="connsiteX4" fmla="*/ 864441 w 1668177"/>
              <a:gd name="connsiteY4" fmla="*/ 2663 h 861749"/>
              <a:gd name="connsiteX5" fmla="*/ 55988 w 1668177"/>
              <a:gd name="connsiteY5" fmla="*/ 109638 h 861749"/>
              <a:gd name="connsiteX6" fmla="*/ 104034 w 1668177"/>
              <a:gd name="connsiteY6" fmla="*/ 632161 h 861749"/>
              <a:gd name="connsiteX7" fmla="*/ 381686 w 1668177"/>
              <a:gd name="connsiteY7" fmla="*/ 743744 h 861749"/>
              <a:gd name="connsiteX8" fmla="*/ 356370 w 1668177"/>
              <a:gd name="connsiteY8" fmla="*/ 859968 h 861749"/>
              <a:gd name="connsiteX9" fmla="*/ 543884 w 1668177"/>
              <a:gd name="connsiteY9" fmla="*/ 795029 h 861749"/>
              <a:gd name="connsiteX10" fmla="*/ 594310 w 1668177"/>
              <a:gd name="connsiteY10" fmla="*/ 749637 h 861749"/>
              <a:gd name="connsiteX0" fmla="*/ 594074 w 1667941"/>
              <a:gd name="connsiteY0" fmla="*/ 749637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94074 w 1667941"/>
              <a:gd name="connsiteY10" fmla="*/ 749637 h 861749"/>
              <a:gd name="connsiteX0" fmla="*/ 578187 w 1667941"/>
              <a:gd name="connsiteY0" fmla="*/ 766901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78187 w 1667941"/>
              <a:gd name="connsiteY10" fmla="*/ 766901 h 861749"/>
              <a:gd name="connsiteX0" fmla="*/ 576923 w 1667941"/>
              <a:gd name="connsiteY0" fmla="*/ 775214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76923 w 1667941"/>
              <a:gd name="connsiteY10" fmla="*/ 775214 h 86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7941" h="861749">
                <a:moveTo>
                  <a:pt x="576923" y="775214"/>
                </a:moveTo>
                <a:cubicBezTo>
                  <a:pt x="722305" y="781479"/>
                  <a:pt x="946427" y="777649"/>
                  <a:pt x="1108164" y="754180"/>
                </a:cubicBezTo>
                <a:cubicBezTo>
                  <a:pt x="1269901" y="730711"/>
                  <a:pt x="1462434" y="732332"/>
                  <a:pt x="1547345" y="634401"/>
                </a:cubicBezTo>
                <a:cubicBezTo>
                  <a:pt x="1632256" y="536470"/>
                  <a:pt x="1729266" y="397859"/>
                  <a:pt x="1617633" y="166592"/>
                </a:cubicBezTo>
                <a:cubicBezTo>
                  <a:pt x="1550329" y="31530"/>
                  <a:pt x="1124518" y="12155"/>
                  <a:pt x="864205" y="2663"/>
                </a:cubicBezTo>
                <a:cubicBezTo>
                  <a:pt x="603892" y="-6829"/>
                  <a:pt x="182486" y="4722"/>
                  <a:pt x="55752" y="109638"/>
                </a:cubicBezTo>
                <a:cubicBezTo>
                  <a:pt x="-70982" y="214554"/>
                  <a:pt x="50641" y="549262"/>
                  <a:pt x="103798" y="632161"/>
                </a:cubicBezTo>
                <a:cubicBezTo>
                  <a:pt x="156955" y="715060"/>
                  <a:pt x="335349" y="743744"/>
                  <a:pt x="381450" y="743744"/>
                </a:cubicBezTo>
                <a:cubicBezTo>
                  <a:pt x="403033" y="800604"/>
                  <a:pt x="392108" y="819816"/>
                  <a:pt x="356134" y="859968"/>
                </a:cubicBezTo>
                <a:cubicBezTo>
                  <a:pt x="401382" y="868309"/>
                  <a:pt x="489377" y="847481"/>
                  <a:pt x="543648" y="795029"/>
                </a:cubicBezTo>
                <a:cubicBezTo>
                  <a:pt x="567701" y="772886"/>
                  <a:pt x="576923" y="775214"/>
                  <a:pt x="576923" y="77521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6" name="Immagine 15" descr="Immagine che contiene testo, collage, arte&#10;&#10;Descrizione generata automaticamente">
            <a:extLst>
              <a:ext uri="{FF2B5EF4-FFF2-40B4-BE49-F238E27FC236}">
                <a16:creationId xmlns:a16="http://schemas.microsoft.com/office/drawing/2014/main" id="{74427D65-29FB-F9AC-7FA7-726509527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r="4" b="29989"/>
          <a:stretch/>
        </p:blipFill>
        <p:spPr>
          <a:xfrm>
            <a:off x="1097662" y="3584510"/>
            <a:ext cx="4201843" cy="2530387"/>
          </a:xfrm>
          <a:custGeom>
            <a:avLst/>
            <a:gdLst/>
            <a:ahLst/>
            <a:cxnLst/>
            <a:rect l="l" t="t" r="r" b="b"/>
            <a:pathLst>
              <a:path w="3691376" h="5799522">
                <a:moveTo>
                  <a:pt x="484083" y="0"/>
                </a:moveTo>
                <a:lnTo>
                  <a:pt x="3169077" y="13020"/>
                </a:lnTo>
                <a:cubicBezTo>
                  <a:pt x="3262721" y="8451"/>
                  <a:pt x="3367584" y="5174"/>
                  <a:pt x="3451273" y="4824"/>
                </a:cubicBezTo>
                <a:cubicBezTo>
                  <a:pt x="3501486" y="4613"/>
                  <a:pt x="3544077" y="5456"/>
                  <a:pt x="3572048" y="7704"/>
                </a:cubicBezTo>
                <a:cubicBezTo>
                  <a:pt x="3650730" y="26037"/>
                  <a:pt x="3647480" y="-21128"/>
                  <a:pt x="3651401" y="123018"/>
                </a:cubicBezTo>
                <a:cubicBezTo>
                  <a:pt x="3697015" y="1296327"/>
                  <a:pt x="3695732" y="3865600"/>
                  <a:pt x="3685611" y="5746654"/>
                </a:cubicBezTo>
                <a:cubicBezTo>
                  <a:pt x="3521405" y="5774154"/>
                  <a:pt x="3350356" y="5746654"/>
                  <a:pt x="3110888" y="5774153"/>
                </a:cubicBezTo>
                <a:lnTo>
                  <a:pt x="143038" y="5799522"/>
                </a:lnTo>
                <a:cubicBezTo>
                  <a:pt x="102434" y="5787447"/>
                  <a:pt x="18400" y="5813812"/>
                  <a:pt x="21224" y="5763296"/>
                </a:cubicBezTo>
                <a:cubicBezTo>
                  <a:pt x="-25556" y="3925120"/>
                  <a:pt x="17634" y="1961481"/>
                  <a:pt x="31086" y="25925"/>
                </a:cubicBezTo>
                <a:close/>
              </a:path>
            </a:pathLst>
          </a:cu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265ADE1-C89E-498A-8C3B-88E1425A6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97669" y="3584492"/>
            <a:ext cx="4201843" cy="2530387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69859 w 7708423"/>
              <a:gd name="connsiteY0" fmla="*/ 6433518 h 6433552"/>
              <a:gd name="connsiteX1" fmla="*/ 6580571 w 7708423"/>
              <a:gd name="connsiteY1" fmla="*/ 6424418 h 6433552"/>
              <a:gd name="connsiteX2" fmla="*/ 1015523 w 7708423"/>
              <a:gd name="connsiteY2" fmla="*/ 6393888 h 6433552"/>
              <a:gd name="connsiteX3" fmla="*/ 27741 w 7708423"/>
              <a:gd name="connsiteY3" fmla="*/ 6365104 h 6433552"/>
              <a:gd name="connsiteX4" fmla="*/ 7148 w 7708423"/>
              <a:gd name="connsiteY4" fmla="*/ 40220 h 6433552"/>
              <a:gd name="connsiteX5" fmla="*/ 261523 w 7708423"/>
              <a:gd name="connsiteY5" fmla="*/ 0 h 6433552"/>
              <a:gd name="connsiteX6" fmla="*/ 6459060 w 7708423"/>
              <a:gd name="connsiteY6" fmla="*/ 28166 h 6433552"/>
              <a:gd name="connsiteX7" fmla="*/ 7659211 w 7708423"/>
              <a:gd name="connsiteY7" fmla="*/ 58697 h 6433552"/>
              <a:gd name="connsiteX8" fmla="*/ 7587773 w 7708423"/>
              <a:gd name="connsiteY8" fmla="*/ 6302294 h 6433552"/>
              <a:gd name="connsiteX9" fmla="*/ 7422065 w 7708423"/>
              <a:gd name="connsiteY9" fmla="*/ 6430320 h 6433552"/>
              <a:gd name="connsiteX10" fmla="*/ 7169859 w 7708423"/>
              <a:gd name="connsiteY10" fmla="*/ 6433518 h 6433552"/>
              <a:gd name="connsiteX0" fmla="*/ 7207032 w 7745596"/>
              <a:gd name="connsiteY0" fmla="*/ 6433518 h 6433552"/>
              <a:gd name="connsiteX1" fmla="*/ 6617744 w 7745596"/>
              <a:gd name="connsiteY1" fmla="*/ 6424418 h 6433552"/>
              <a:gd name="connsiteX2" fmla="*/ 1052696 w 7745596"/>
              <a:gd name="connsiteY2" fmla="*/ 6393888 h 6433552"/>
              <a:gd name="connsiteX3" fmla="*/ 64914 w 7745596"/>
              <a:gd name="connsiteY3" fmla="*/ 6365104 h 6433552"/>
              <a:gd name="connsiteX4" fmla="*/ 44321 w 7745596"/>
              <a:gd name="connsiteY4" fmla="*/ 40220 h 6433552"/>
              <a:gd name="connsiteX5" fmla="*/ 298696 w 7745596"/>
              <a:gd name="connsiteY5" fmla="*/ 0 h 6433552"/>
              <a:gd name="connsiteX6" fmla="*/ 6496233 w 7745596"/>
              <a:gd name="connsiteY6" fmla="*/ 28166 h 6433552"/>
              <a:gd name="connsiteX7" fmla="*/ 7696384 w 7745596"/>
              <a:gd name="connsiteY7" fmla="*/ 58697 h 6433552"/>
              <a:gd name="connsiteX8" fmla="*/ 7624946 w 7745596"/>
              <a:gd name="connsiteY8" fmla="*/ 6302294 h 6433552"/>
              <a:gd name="connsiteX9" fmla="*/ 7459238 w 7745596"/>
              <a:gd name="connsiteY9" fmla="*/ 6430320 h 6433552"/>
              <a:gd name="connsiteX10" fmla="*/ 7207032 w 7745596"/>
              <a:gd name="connsiteY10" fmla="*/ 6433518 h 6433552"/>
              <a:gd name="connsiteX0" fmla="*/ 7207032 w 7708422"/>
              <a:gd name="connsiteY0" fmla="*/ 6433518 h 6433552"/>
              <a:gd name="connsiteX1" fmla="*/ 6617744 w 7708422"/>
              <a:gd name="connsiteY1" fmla="*/ 6424418 h 6433552"/>
              <a:gd name="connsiteX2" fmla="*/ 1052696 w 7708422"/>
              <a:gd name="connsiteY2" fmla="*/ 6393888 h 6433552"/>
              <a:gd name="connsiteX3" fmla="*/ 64914 w 7708422"/>
              <a:gd name="connsiteY3" fmla="*/ 6365104 h 6433552"/>
              <a:gd name="connsiteX4" fmla="*/ 44321 w 7708422"/>
              <a:gd name="connsiteY4" fmla="*/ 40220 h 6433552"/>
              <a:gd name="connsiteX5" fmla="*/ 298696 w 7708422"/>
              <a:gd name="connsiteY5" fmla="*/ 0 h 6433552"/>
              <a:gd name="connsiteX6" fmla="*/ 6496233 w 7708422"/>
              <a:gd name="connsiteY6" fmla="*/ 28166 h 6433552"/>
              <a:gd name="connsiteX7" fmla="*/ 7696384 w 7708422"/>
              <a:gd name="connsiteY7" fmla="*/ 58697 h 6433552"/>
              <a:gd name="connsiteX8" fmla="*/ 7624946 w 7708422"/>
              <a:gd name="connsiteY8" fmla="*/ 6302294 h 6433552"/>
              <a:gd name="connsiteX9" fmla="*/ 7459238 w 7708422"/>
              <a:gd name="connsiteY9" fmla="*/ 6430320 h 6433552"/>
              <a:gd name="connsiteX10" fmla="*/ 7207032 w 7708422"/>
              <a:gd name="connsiteY10" fmla="*/ 6433518 h 6433552"/>
              <a:gd name="connsiteX0" fmla="*/ 7207032 w 7708422"/>
              <a:gd name="connsiteY0" fmla="*/ 6433518 h 6433552"/>
              <a:gd name="connsiteX1" fmla="*/ 6617744 w 7708422"/>
              <a:gd name="connsiteY1" fmla="*/ 6424418 h 6433552"/>
              <a:gd name="connsiteX2" fmla="*/ 1052696 w 7708422"/>
              <a:gd name="connsiteY2" fmla="*/ 6393888 h 6433552"/>
              <a:gd name="connsiteX3" fmla="*/ 64915 w 7708422"/>
              <a:gd name="connsiteY3" fmla="*/ 6410090 h 6433552"/>
              <a:gd name="connsiteX4" fmla="*/ 44321 w 7708422"/>
              <a:gd name="connsiteY4" fmla="*/ 40220 h 6433552"/>
              <a:gd name="connsiteX5" fmla="*/ 298696 w 7708422"/>
              <a:gd name="connsiteY5" fmla="*/ 0 h 6433552"/>
              <a:gd name="connsiteX6" fmla="*/ 6496233 w 7708422"/>
              <a:gd name="connsiteY6" fmla="*/ 28166 h 6433552"/>
              <a:gd name="connsiteX7" fmla="*/ 7696384 w 7708422"/>
              <a:gd name="connsiteY7" fmla="*/ 58697 h 6433552"/>
              <a:gd name="connsiteX8" fmla="*/ 7624946 w 7708422"/>
              <a:gd name="connsiteY8" fmla="*/ 6302294 h 6433552"/>
              <a:gd name="connsiteX9" fmla="*/ 7459238 w 7708422"/>
              <a:gd name="connsiteY9" fmla="*/ 6430320 h 6433552"/>
              <a:gd name="connsiteX10" fmla="*/ 7207032 w 7708422"/>
              <a:gd name="connsiteY10" fmla="*/ 6433518 h 6433552"/>
              <a:gd name="connsiteX0" fmla="*/ 7207032 w 7708422"/>
              <a:gd name="connsiteY0" fmla="*/ 6433518 h 6438873"/>
              <a:gd name="connsiteX1" fmla="*/ 6617744 w 7708422"/>
              <a:gd name="connsiteY1" fmla="*/ 6424418 h 6438873"/>
              <a:gd name="connsiteX2" fmla="*/ 1010874 w 7708422"/>
              <a:gd name="connsiteY2" fmla="*/ 6438873 h 6438873"/>
              <a:gd name="connsiteX3" fmla="*/ 64915 w 7708422"/>
              <a:gd name="connsiteY3" fmla="*/ 6410090 h 6438873"/>
              <a:gd name="connsiteX4" fmla="*/ 44321 w 7708422"/>
              <a:gd name="connsiteY4" fmla="*/ 40220 h 6438873"/>
              <a:gd name="connsiteX5" fmla="*/ 298696 w 7708422"/>
              <a:gd name="connsiteY5" fmla="*/ 0 h 6438873"/>
              <a:gd name="connsiteX6" fmla="*/ 6496233 w 7708422"/>
              <a:gd name="connsiteY6" fmla="*/ 28166 h 6438873"/>
              <a:gd name="connsiteX7" fmla="*/ 7696384 w 7708422"/>
              <a:gd name="connsiteY7" fmla="*/ 58697 h 6438873"/>
              <a:gd name="connsiteX8" fmla="*/ 7624946 w 7708422"/>
              <a:gd name="connsiteY8" fmla="*/ 6302294 h 6438873"/>
              <a:gd name="connsiteX9" fmla="*/ 7459238 w 7708422"/>
              <a:gd name="connsiteY9" fmla="*/ 6430320 h 6438873"/>
              <a:gd name="connsiteX10" fmla="*/ 7207032 w 7708422"/>
              <a:gd name="connsiteY10" fmla="*/ 6433518 h 6438873"/>
              <a:gd name="connsiteX0" fmla="*/ 7207032 w 7708422"/>
              <a:gd name="connsiteY0" fmla="*/ 6433518 h 6438873"/>
              <a:gd name="connsiteX1" fmla="*/ 6617744 w 7708422"/>
              <a:gd name="connsiteY1" fmla="*/ 6424418 h 6438873"/>
              <a:gd name="connsiteX2" fmla="*/ 1010874 w 7708422"/>
              <a:gd name="connsiteY2" fmla="*/ 6438873 h 6438873"/>
              <a:gd name="connsiteX3" fmla="*/ 64915 w 7708422"/>
              <a:gd name="connsiteY3" fmla="*/ 6410090 h 6438873"/>
              <a:gd name="connsiteX4" fmla="*/ 44321 w 7708422"/>
              <a:gd name="connsiteY4" fmla="*/ 40220 h 6438873"/>
              <a:gd name="connsiteX5" fmla="*/ 298696 w 7708422"/>
              <a:gd name="connsiteY5" fmla="*/ 0 h 6438873"/>
              <a:gd name="connsiteX6" fmla="*/ 6496233 w 7708422"/>
              <a:gd name="connsiteY6" fmla="*/ 28166 h 6438873"/>
              <a:gd name="connsiteX7" fmla="*/ 7696384 w 7708422"/>
              <a:gd name="connsiteY7" fmla="*/ 58697 h 6438873"/>
              <a:gd name="connsiteX8" fmla="*/ 7624946 w 7708422"/>
              <a:gd name="connsiteY8" fmla="*/ 6302294 h 6438873"/>
              <a:gd name="connsiteX9" fmla="*/ 7459238 w 7708422"/>
              <a:gd name="connsiteY9" fmla="*/ 6430320 h 6438873"/>
              <a:gd name="connsiteX10" fmla="*/ 7207032 w 7708422"/>
              <a:gd name="connsiteY10" fmla="*/ 6433518 h 643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08422" h="6438873">
                <a:moveTo>
                  <a:pt x="7207032" y="6433518"/>
                </a:moveTo>
                <a:cubicBezTo>
                  <a:pt x="7032271" y="6433129"/>
                  <a:pt x="6813293" y="6429491"/>
                  <a:pt x="6617744" y="6424418"/>
                </a:cubicBezTo>
                <a:lnTo>
                  <a:pt x="1010874" y="6438873"/>
                </a:lnTo>
                <a:lnTo>
                  <a:pt x="64915" y="6410090"/>
                </a:lnTo>
                <a:cubicBezTo>
                  <a:pt x="36824" y="4261155"/>
                  <a:pt x="-53366" y="2081040"/>
                  <a:pt x="44321" y="40220"/>
                </a:cubicBezTo>
                <a:cubicBezTo>
                  <a:pt x="38423" y="-15865"/>
                  <a:pt x="213904" y="13407"/>
                  <a:pt x="298696" y="0"/>
                </a:cubicBezTo>
                <a:lnTo>
                  <a:pt x="6496233" y="28166"/>
                </a:lnTo>
                <a:cubicBezTo>
                  <a:pt x="6996296" y="58697"/>
                  <a:pt x="7353484" y="28165"/>
                  <a:pt x="7696384" y="58697"/>
                </a:cubicBezTo>
                <a:cubicBezTo>
                  <a:pt x="7717518" y="2147122"/>
                  <a:pt x="7720197" y="4999637"/>
                  <a:pt x="7624946" y="6302294"/>
                </a:cubicBezTo>
                <a:cubicBezTo>
                  <a:pt x="7616756" y="6462331"/>
                  <a:pt x="7623544" y="6409966"/>
                  <a:pt x="7459238" y="6430320"/>
                </a:cubicBezTo>
                <a:cubicBezTo>
                  <a:pt x="7400828" y="6432816"/>
                  <a:pt x="7311889" y="6433752"/>
                  <a:pt x="7207032" y="6433518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FAE5F0-46E5-28F9-8DCE-DD4647BB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7671" y="3531704"/>
            <a:ext cx="4832592" cy="262997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alunni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scuola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Zanon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partecipato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entusiasmo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alle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letture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 alle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proposte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Ecco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carrellata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foto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documentano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varie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sperimentate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nostri</a:t>
            </a:r>
            <a: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bambini!</a:t>
            </a:r>
            <a:br>
              <a:rPr kumimoji="0" lang="en-US" sz="20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98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1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3">
            <a:extLst>
              <a:ext uri="{FF2B5EF4-FFF2-40B4-BE49-F238E27FC236}">
                <a16:creationId xmlns:a16="http://schemas.microsoft.com/office/drawing/2014/main" id="{6F7FF329-CA33-4304-B33D-1E52A8B67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8179" flipH="1">
            <a:off x="521311" y="500515"/>
            <a:ext cx="7414380" cy="5844178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05831"/>
              <a:gd name="connsiteY0" fmla="*/ 731902 h 758856"/>
              <a:gd name="connsiteX1" fmla="*/ 373741 w 805831"/>
              <a:gd name="connsiteY1" fmla="*/ 757848 h 758856"/>
              <a:gd name="connsiteX2" fmla="*/ 683896 w 805831"/>
              <a:gd name="connsiteY2" fmla="*/ 696479 h 758856"/>
              <a:gd name="connsiteX3" fmla="*/ 803316 w 805831"/>
              <a:gd name="connsiteY3" fmla="*/ 453428 h 758856"/>
              <a:gd name="connsiteX4" fmla="*/ 588282 w 805831"/>
              <a:gd name="connsiteY4" fmla="*/ 3537 h 758856"/>
              <a:gd name="connsiteX5" fmla="*/ 59263 w 805831"/>
              <a:gd name="connsiteY5" fmla="*/ 319863 h 758856"/>
              <a:gd name="connsiteX6" fmla="*/ 56596 w 805831"/>
              <a:gd name="connsiteY6" fmla="*/ 630854 h 758856"/>
              <a:gd name="connsiteX7" fmla="*/ 0 w 805831"/>
              <a:gd name="connsiteY7" fmla="*/ 731902 h 758856"/>
              <a:gd name="connsiteX0" fmla="*/ 0 w 822941"/>
              <a:gd name="connsiteY0" fmla="*/ 731902 h 758856"/>
              <a:gd name="connsiteX1" fmla="*/ 373741 w 822941"/>
              <a:gd name="connsiteY1" fmla="*/ 757848 h 758856"/>
              <a:gd name="connsiteX2" fmla="*/ 683896 w 822941"/>
              <a:gd name="connsiteY2" fmla="*/ 696479 h 758856"/>
              <a:gd name="connsiteX3" fmla="*/ 820887 w 822941"/>
              <a:gd name="connsiteY3" fmla="*/ 468892 h 758856"/>
              <a:gd name="connsiteX4" fmla="*/ 588282 w 822941"/>
              <a:gd name="connsiteY4" fmla="*/ 3537 h 758856"/>
              <a:gd name="connsiteX5" fmla="*/ 59263 w 822941"/>
              <a:gd name="connsiteY5" fmla="*/ 319863 h 758856"/>
              <a:gd name="connsiteX6" fmla="*/ 56596 w 822941"/>
              <a:gd name="connsiteY6" fmla="*/ 630854 h 758856"/>
              <a:gd name="connsiteX7" fmla="*/ 0 w 822941"/>
              <a:gd name="connsiteY7" fmla="*/ 731902 h 758856"/>
              <a:gd name="connsiteX0" fmla="*/ 0 w 823675"/>
              <a:gd name="connsiteY0" fmla="*/ 731902 h 760400"/>
              <a:gd name="connsiteX1" fmla="*/ 373741 w 823675"/>
              <a:gd name="connsiteY1" fmla="*/ 757848 h 760400"/>
              <a:gd name="connsiteX2" fmla="*/ 695077 w 823675"/>
              <a:gd name="connsiteY2" fmla="*/ 729340 h 760400"/>
              <a:gd name="connsiteX3" fmla="*/ 820887 w 823675"/>
              <a:gd name="connsiteY3" fmla="*/ 468892 h 760400"/>
              <a:gd name="connsiteX4" fmla="*/ 588282 w 823675"/>
              <a:gd name="connsiteY4" fmla="*/ 3537 h 760400"/>
              <a:gd name="connsiteX5" fmla="*/ 59263 w 823675"/>
              <a:gd name="connsiteY5" fmla="*/ 319863 h 760400"/>
              <a:gd name="connsiteX6" fmla="*/ 56596 w 823675"/>
              <a:gd name="connsiteY6" fmla="*/ 630854 h 760400"/>
              <a:gd name="connsiteX7" fmla="*/ 0 w 823675"/>
              <a:gd name="connsiteY7" fmla="*/ 731902 h 760400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86869"/>
              <a:gd name="connsiteX1" fmla="*/ 166906 w 823675"/>
              <a:gd name="connsiteY1" fmla="*/ 737073 h 786869"/>
              <a:gd name="connsiteX2" fmla="*/ 381728 w 823675"/>
              <a:gd name="connsiteY2" fmla="*/ 786843 h 786869"/>
              <a:gd name="connsiteX3" fmla="*/ 695077 w 823675"/>
              <a:gd name="connsiteY3" fmla="*/ 729340 h 786869"/>
              <a:gd name="connsiteX4" fmla="*/ 820887 w 823675"/>
              <a:gd name="connsiteY4" fmla="*/ 468892 h 786869"/>
              <a:gd name="connsiteX5" fmla="*/ 588282 w 823675"/>
              <a:gd name="connsiteY5" fmla="*/ 3537 h 786869"/>
              <a:gd name="connsiteX6" fmla="*/ 59263 w 823675"/>
              <a:gd name="connsiteY6" fmla="*/ 319863 h 786869"/>
              <a:gd name="connsiteX7" fmla="*/ 56596 w 823675"/>
              <a:gd name="connsiteY7" fmla="*/ 630854 h 786869"/>
              <a:gd name="connsiteX8" fmla="*/ 0 w 823675"/>
              <a:gd name="connsiteY8" fmla="*/ 731902 h 786869"/>
              <a:gd name="connsiteX0" fmla="*/ 0 w 823675"/>
              <a:gd name="connsiteY0" fmla="*/ 731902 h 792665"/>
              <a:gd name="connsiteX1" fmla="*/ 166906 w 823675"/>
              <a:gd name="connsiteY1" fmla="*/ 737073 h 792665"/>
              <a:gd name="connsiteX2" fmla="*/ 391312 w 823675"/>
              <a:gd name="connsiteY2" fmla="*/ 792642 h 792665"/>
              <a:gd name="connsiteX3" fmla="*/ 695077 w 823675"/>
              <a:gd name="connsiteY3" fmla="*/ 729340 h 792665"/>
              <a:gd name="connsiteX4" fmla="*/ 820887 w 823675"/>
              <a:gd name="connsiteY4" fmla="*/ 468892 h 792665"/>
              <a:gd name="connsiteX5" fmla="*/ 588282 w 823675"/>
              <a:gd name="connsiteY5" fmla="*/ 3537 h 792665"/>
              <a:gd name="connsiteX6" fmla="*/ 59263 w 823675"/>
              <a:gd name="connsiteY6" fmla="*/ 319863 h 792665"/>
              <a:gd name="connsiteX7" fmla="*/ 56596 w 823675"/>
              <a:gd name="connsiteY7" fmla="*/ 630854 h 792665"/>
              <a:gd name="connsiteX8" fmla="*/ 0 w 823675"/>
              <a:gd name="connsiteY8" fmla="*/ 731902 h 792665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6596 w 823675"/>
              <a:gd name="connsiteY7" fmla="*/ 630854 h 777210"/>
              <a:gd name="connsiteX8" fmla="*/ 0 w 823675"/>
              <a:gd name="connsiteY8" fmla="*/ 731902 h 777210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1617 w 823675"/>
              <a:gd name="connsiteY7" fmla="*/ 627352 h 777210"/>
              <a:gd name="connsiteX8" fmla="*/ 0 w 823675"/>
              <a:gd name="connsiteY8" fmla="*/ 731902 h 777210"/>
              <a:gd name="connsiteX0" fmla="*/ 0 w 823675"/>
              <a:gd name="connsiteY0" fmla="*/ 732801 h 778109"/>
              <a:gd name="connsiteX1" fmla="*/ 166906 w 823675"/>
              <a:gd name="connsiteY1" fmla="*/ 737972 h 778109"/>
              <a:gd name="connsiteX2" fmla="*/ 391312 w 823675"/>
              <a:gd name="connsiteY2" fmla="*/ 778077 h 778109"/>
              <a:gd name="connsiteX3" fmla="*/ 695077 w 823675"/>
              <a:gd name="connsiteY3" fmla="*/ 730239 h 778109"/>
              <a:gd name="connsiteX4" fmla="*/ 820887 w 823675"/>
              <a:gd name="connsiteY4" fmla="*/ 469791 h 778109"/>
              <a:gd name="connsiteX5" fmla="*/ 588282 w 823675"/>
              <a:gd name="connsiteY5" fmla="*/ 4436 h 778109"/>
              <a:gd name="connsiteX6" fmla="*/ 39641 w 823675"/>
              <a:gd name="connsiteY6" fmla="*/ 312540 h 778109"/>
              <a:gd name="connsiteX7" fmla="*/ 51617 w 823675"/>
              <a:gd name="connsiteY7" fmla="*/ 628251 h 778109"/>
              <a:gd name="connsiteX8" fmla="*/ 0 w 823675"/>
              <a:gd name="connsiteY8" fmla="*/ 732801 h 778109"/>
              <a:gd name="connsiteX0" fmla="*/ 0 w 823675"/>
              <a:gd name="connsiteY0" fmla="*/ 732965 h 778273"/>
              <a:gd name="connsiteX1" fmla="*/ 166906 w 823675"/>
              <a:gd name="connsiteY1" fmla="*/ 738136 h 778273"/>
              <a:gd name="connsiteX2" fmla="*/ 391312 w 823675"/>
              <a:gd name="connsiteY2" fmla="*/ 778241 h 778273"/>
              <a:gd name="connsiteX3" fmla="*/ 695077 w 823675"/>
              <a:gd name="connsiteY3" fmla="*/ 730403 h 778273"/>
              <a:gd name="connsiteX4" fmla="*/ 820887 w 823675"/>
              <a:gd name="connsiteY4" fmla="*/ 469955 h 778273"/>
              <a:gd name="connsiteX5" fmla="*/ 588282 w 823675"/>
              <a:gd name="connsiteY5" fmla="*/ 4600 h 778273"/>
              <a:gd name="connsiteX6" fmla="*/ 31572 w 823675"/>
              <a:gd name="connsiteY6" fmla="*/ 311368 h 778273"/>
              <a:gd name="connsiteX7" fmla="*/ 51617 w 823675"/>
              <a:gd name="connsiteY7" fmla="*/ 628415 h 778273"/>
              <a:gd name="connsiteX8" fmla="*/ 0 w 823675"/>
              <a:gd name="connsiteY8" fmla="*/ 732965 h 778273"/>
              <a:gd name="connsiteX0" fmla="*/ 0 w 822918"/>
              <a:gd name="connsiteY0" fmla="*/ 732965 h 778427"/>
              <a:gd name="connsiteX1" fmla="*/ 166906 w 822918"/>
              <a:gd name="connsiteY1" fmla="*/ 738136 h 778427"/>
              <a:gd name="connsiteX2" fmla="*/ 391312 w 822918"/>
              <a:gd name="connsiteY2" fmla="*/ 778241 h 778427"/>
              <a:gd name="connsiteX3" fmla="*/ 683508 w 822918"/>
              <a:gd name="connsiteY3" fmla="*/ 718916 h 778427"/>
              <a:gd name="connsiteX4" fmla="*/ 820887 w 822918"/>
              <a:gd name="connsiteY4" fmla="*/ 469955 h 778427"/>
              <a:gd name="connsiteX5" fmla="*/ 588282 w 822918"/>
              <a:gd name="connsiteY5" fmla="*/ 4600 h 778427"/>
              <a:gd name="connsiteX6" fmla="*/ 31572 w 822918"/>
              <a:gd name="connsiteY6" fmla="*/ 311368 h 778427"/>
              <a:gd name="connsiteX7" fmla="*/ 51617 w 822918"/>
              <a:gd name="connsiteY7" fmla="*/ 628415 h 778427"/>
              <a:gd name="connsiteX8" fmla="*/ 0 w 822918"/>
              <a:gd name="connsiteY8" fmla="*/ 732965 h 778427"/>
              <a:gd name="connsiteX0" fmla="*/ 0 w 816045"/>
              <a:gd name="connsiteY0" fmla="*/ 732965 h 778427"/>
              <a:gd name="connsiteX1" fmla="*/ 166906 w 816045"/>
              <a:gd name="connsiteY1" fmla="*/ 738136 h 778427"/>
              <a:gd name="connsiteX2" fmla="*/ 391312 w 816045"/>
              <a:gd name="connsiteY2" fmla="*/ 778241 h 778427"/>
              <a:gd name="connsiteX3" fmla="*/ 683508 w 816045"/>
              <a:gd name="connsiteY3" fmla="*/ 718916 h 778427"/>
              <a:gd name="connsiteX4" fmla="*/ 813918 w 816045"/>
              <a:gd name="connsiteY4" fmla="*/ 433548 h 778427"/>
              <a:gd name="connsiteX5" fmla="*/ 588282 w 816045"/>
              <a:gd name="connsiteY5" fmla="*/ 4600 h 778427"/>
              <a:gd name="connsiteX6" fmla="*/ 31572 w 816045"/>
              <a:gd name="connsiteY6" fmla="*/ 311368 h 778427"/>
              <a:gd name="connsiteX7" fmla="*/ 51617 w 816045"/>
              <a:gd name="connsiteY7" fmla="*/ 628415 h 778427"/>
              <a:gd name="connsiteX8" fmla="*/ 0 w 816045"/>
              <a:gd name="connsiteY8" fmla="*/ 732965 h 778427"/>
              <a:gd name="connsiteX0" fmla="*/ 0 w 816045"/>
              <a:gd name="connsiteY0" fmla="*/ 732965 h 778315"/>
              <a:gd name="connsiteX1" fmla="*/ 166906 w 816045"/>
              <a:gd name="connsiteY1" fmla="*/ 738136 h 778315"/>
              <a:gd name="connsiteX2" fmla="*/ 391312 w 816045"/>
              <a:gd name="connsiteY2" fmla="*/ 778241 h 778315"/>
              <a:gd name="connsiteX3" fmla="*/ 683508 w 816045"/>
              <a:gd name="connsiteY3" fmla="*/ 718916 h 778315"/>
              <a:gd name="connsiteX4" fmla="*/ 813918 w 816045"/>
              <a:gd name="connsiteY4" fmla="*/ 433548 h 778315"/>
              <a:gd name="connsiteX5" fmla="*/ 588282 w 816045"/>
              <a:gd name="connsiteY5" fmla="*/ 4600 h 778315"/>
              <a:gd name="connsiteX6" fmla="*/ 31572 w 816045"/>
              <a:gd name="connsiteY6" fmla="*/ 311368 h 778315"/>
              <a:gd name="connsiteX7" fmla="*/ 51617 w 816045"/>
              <a:gd name="connsiteY7" fmla="*/ 628415 h 778315"/>
              <a:gd name="connsiteX8" fmla="*/ 0 w 816045"/>
              <a:gd name="connsiteY8" fmla="*/ 732965 h 778315"/>
              <a:gd name="connsiteX0" fmla="*/ 0 w 815960"/>
              <a:gd name="connsiteY0" fmla="*/ 732965 h 778637"/>
              <a:gd name="connsiteX1" fmla="*/ 166906 w 815960"/>
              <a:gd name="connsiteY1" fmla="*/ 738136 h 778637"/>
              <a:gd name="connsiteX2" fmla="*/ 391312 w 815960"/>
              <a:gd name="connsiteY2" fmla="*/ 778241 h 778637"/>
              <a:gd name="connsiteX3" fmla="*/ 682095 w 815960"/>
              <a:gd name="connsiteY3" fmla="*/ 709245 h 778637"/>
              <a:gd name="connsiteX4" fmla="*/ 813918 w 815960"/>
              <a:gd name="connsiteY4" fmla="*/ 433548 h 778637"/>
              <a:gd name="connsiteX5" fmla="*/ 588282 w 815960"/>
              <a:gd name="connsiteY5" fmla="*/ 4600 h 778637"/>
              <a:gd name="connsiteX6" fmla="*/ 31572 w 815960"/>
              <a:gd name="connsiteY6" fmla="*/ 311368 h 778637"/>
              <a:gd name="connsiteX7" fmla="*/ 51617 w 815960"/>
              <a:gd name="connsiteY7" fmla="*/ 628415 h 778637"/>
              <a:gd name="connsiteX8" fmla="*/ 0 w 815960"/>
              <a:gd name="connsiteY8" fmla="*/ 732965 h 778637"/>
              <a:gd name="connsiteX0" fmla="*/ 0 w 815960"/>
              <a:gd name="connsiteY0" fmla="*/ 732965 h 778331"/>
              <a:gd name="connsiteX1" fmla="*/ 166906 w 815960"/>
              <a:gd name="connsiteY1" fmla="*/ 738136 h 778331"/>
              <a:gd name="connsiteX2" fmla="*/ 391312 w 815960"/>
              <a:gd name="connsiteY2" fmla="*/ 778241 h 778331"/>
              <a:gd name="connsiteX3" fmla="*/ 682095 w 815960"/>
              <a:gd name="connsiteY3" fmla="*/ 709245 h 778331"/>
              <a:gd name="connsiteX4" fmla="*/ 813918 w 815960"/>
              <a:gd name="connsiteY4" fmla="*/ 433548 h 778331"/>
              <a:gd name="connsiteX5" fmla="*/ 588282 w 815960"/>
              <a:gd name="connsiteY5" fmla="*/ 4600 h 778331"/>
              <a:gd name="connsiteX6" fmla="*/ 31572 w 815960"/>
              <a:gd name="connsiteY6" fmla="*/ 311368 h 778331"/>
              <a:gd name="connsiteX7" fmla="*/ 51617 w 815960"/>
              <a:gd name="connsiteY7" fmla="*/ 628415 h 778331"/>
              <a:gd name="connsiteX8" fmla="*/ 0 w 815960"/>
              <a:gd name="connsiteY8" fmla="*/ 732965 h 7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5960" h="778331">
                <a:moveTo>
                  <a:pt x="0" y="732965"/>
                </a:moveTo>
                <a:cubicBezTo>
                  <a:pt x="17853" y="736493"/>
                  <a:pt x="104616" y="733812"/>
                  <a:pt x="166906" y="738136"/>
                </a:cubicBezTo>
                <a:cubicBezTo>
                  <a:pt x="229196" y="742460"/>
                  <a:pt x="306197" y="776911"/>
                  <a:pt x="391312" y="778241"/>
                </a:cubicBezTo>
                <a:cubicBezTo>
                  <a:pt x="476427" y="779571"/>
                  <a:pt x="611661" y="766694"/>
                  <a:pt x="682095" y="709245"/>
                </a:cubicBezTo>
                <a:cubicBezTo>
                  <a:pt x="752529" y="651796"/>
                  <a:pt x="829553" y="550989"/>
                  <a:pt x="813918" y="433548"/>
                </a:cubicBezTo>
                <a:cubicBezTo>
                  <a:pt x="798283" y="316107"/>
                  <a:pt x="795207" y="48292"/>
                  <a:pt x="588282" y="4600"/>
                </a:cubicBezTo>
                <a:cubicBezTo>
                  <a:pt x="492555" y="-2543"/>
                  <a:pt x="66148" y="-39533"/>
                  <a:pt x="31572" y="311368"/>
                </a:cubicBezTo>
                <a:cubicBezTo>
                  <a:pt x="15666" y="420334"/>
                  <a:pt x="51617" y="565074"/>
                  <a:pt x="51617" y="628415"/>
                </a:cubicBezTo>
                <a:cubicBezTo>
                  <a:pt x="52094" y="700138"/>
                  <a:pt x="0" y="732965"/>
                  <a:pt x="0" y="732965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F1534C2-EF11-7D59-3EA1-8EF6D3BF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949" y="1376627"/>
            <a:ext cx="5467001" cy="1606536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Scuola Primaria</a:t>
            </a:r>
            <a:br>
              <a:rPr lang="it-IT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«B. Alberti»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E8A8A1-4567-491B-B48C-8C1A67869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808" y="3005226"/>
            <a:ext cx="5361142" cy="276876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2200" b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Il progetto “Oltre L’apparenza” rappresenta un appuntamento costante nel quale insegnanti ed alunni ascoltano, riflettono e parlano di diversità. Tutte le storie pongono l’accento sull’importanza di andare oltre a ciò che vediamo con gli occhi, cogliendo nella diversità l’essere unici. Ecco le nostre attività…..</a:t>
            </a:r>
          </a:p>
          <a:p>
            <a:pPr algn="ctr">
              <a:lnSpc>
                <a:spcPct val="90000"/>
              </a:lnSpc>
            </a:pPr>
            <a:endParaRPr lang="it-IT" sz="2200" dirty="0"/>
          </a:p>
        </p:txBody>
      </p:sp>
      <p:pic>
        <p:nvPicPr>
          <p:cNvPr id="5" name="Immagine 4" descr="Immagine che contiene vestiti, collage, persona, interno&#10;&#10;Descrizione generata automaticamente">
            <a:extLst>
              <a:ext uri="{FF2B5EF4-FFF2-40B4-BE49-F238E27FC236}">
                <a16:creationId xmlns:a16="http://schemas.microsoft.com/office/drawing/2014/main" id="{BBC442F2-1CD5-AE58-7F16-BB9F02125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0" r="-4" b="9685"/>
          <a:stretch/>
        </p:blipFill>
        <p:spPr>
          <a:xfrm>
            <a:off x="8530920" y="835724"/>
            <a:ext cx="3033633" cy="2227962"/>
          </a:xfrm>
          <a:prstGeom prst="rect">
            <a:avLst/>
          </a:prstGeom>
        </p:spPr>
      </p:pic>
      <p:pic>
        <p:nvPicPr>
          <p:cNvPr id="7" name="Immagine 6" descr="Immagine che contiene vestiti, persona, Arte bambini, Accessorio di moda&#10;&#10;Descrizione generata automaticamente">
            <a:extLst>
              <a:ext uri="{FF2B5EF4-FFF2-40B4-BE49-F238E27FC236}">
                <a16:creationId xmlns:a16="http://schemas.microsoft.com/office/drawing/2014/main" id="{A3B95A25-26CB-74E0-A1F3-02599D3A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910124" y="3422140"/>
            <a:ext cx="2275224" cy="303363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0" name="Freeform: Shape 65">
            <a:extLst>
              <a:ext uri="{FF2B5EF4-FFF2-40B4-BE49-F238E27FC236}">
                <a16:creationId xmlns:a16="http://schemas.microsoft.com/office/drawing/2014/main" id="{51C5BA47-AC72-466B-8AB1-0D0991EC7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8179" flipH="1">
            <a:off x="436258" y="412804"/>
            <a:ext cx="7414380" cy="5844178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05831"/>
              <a:gd name="connsiteY0" fmla="*/ 731902 h 758856"/>
              <a:gd name="connsiteX1" fmla="*/ 373741 w 805831"/>
              <a:gd name="connsiteY1" fmla="*/ 757848 h 758856"/>
              <a:gd name="connsiteX2" fmla="*/ 683896 w 805831"/>
              <a:gd name="connsiteY2" fmla="*/ 696479 h 758856"/>
              <a:gd name="connsiteX3" fmla="*/ 803316 w 805831"/>
              <a:gd name="connsiteY3" fmla="*/ 453428 h 758856"/>
              <a:gd name="connsiteX4" fmla="*/ 588282 w 805831"/>
              <a:gd name="connsiteY4" fmla="*/ 3537 h 758856"/>
              <a:gd name="connsiteX5" fmla="*/ 59263 w 805831"/>
              <a:gd name="connsiteY5" fmla="*/ 319863 h 758856"/>
              <a:gd name="connsiteX6" fmla="*/ 56596 w 805831"/>
              <a:gd name="connsiteY6" fmla="*/ 630854 h 758856"/>
              <a:gd name="connsiteX7" fmla="*/ 0 w 805831"/>
              <a:gd name="connsiteY7" fmla="*/ 731902 h 758856"/>
              <a:gd name="connsiteX0" fmla="*/ 0 w 822941"/>
              <a:gd name="connsiteY0" fmla="*/ 731902 h 758856"/>
              <a:gd name="connsiteX1" fmla="*/ 373741 w 822941"/>
              <a:gd name="connsiteY1" fmla="*/ 757848 h 758856"/>
              <a:gd name="connsiteX2" fmla="*/ 683896 w 822941"/>
              <a:gd name="connsiteY2" fmla="*/ 696479 h 758856"/>
              <a:gd name="connsiteX3" fmla="*/ 820887 w 822941"/>
              <a:gd name="connsiteY3" fmla="*/ 468892 h 758856"/>
              <a:gd name="connsiteX4" fmla="*/ 588282 w 822941"/>
              <a:gd name="connsiteY4" fmla="*/ 3537 h 758856"/>
              <a:gd name="connsiteX5" fmla="*/ 59263 w 822941"/>
              <a:gd name="connsiteY5" fmla="*/ 319863 h 758856"/>
              <a:gd name="connsiteX6" fmla="*/ 56596 w 822941"/>
              <a:gd name="connsiteY6" fmla="*/ 630854 h 758856"/>
              <a:gd name="connsiteX7" fmla="*/ 0 w 822941"/>
              <a:gd name="connsiteY7" fmla="*/ 731902 h 758856"/>
              <a:gd name="connsiteX0" fmla="*/ 0 w 823675"/>
              <a:gd name="connsiteY0" fmla="*/ 731902 h 760400"/>
              <a:gd name="connsiteX1" fmla="*/ 373741 w 823675"/>
              <a:gd name="connsiteY1" fmla="*/ 757848 h 760400"/>
              <a:gd name="connsiteX2" fmla="*/ 695077 w 823675"/>
              <a:gd name="connsiteY2" fmla="*/ 729340 h 760400"/>
              <a:gd name="connsiteX3" fmla="*/ 820887 w 823675"/>
              <a:gd name="connsiteY3" fmla="*/ 468892 h 760400"/>
              <a:gd name="connsiteX4" fmla="*/ 588282 w 823675"/>
              <a:gd name="connsiteY4" fmla="*/ 3537 h 760400"/>
              <a:gd name="connsiteX5" fmla="*/ 59263 w 823675"/>
              <a:gd name="connsiteY5" fmla="*/ 319863 h 760400"/>
              <a:gd name="connsiteX6" fmla="*/ 56596 w 823675"/>
              <a:gd name="connsiteY6" fmla="*/ 630854 h 760400"/>
              <a:gd name="connsiteX7" fmla="*/ 0 w 823675"/>
              <a:gd name="connsiteY7" fmla="*/ 731902 h 760400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86869"/>
              <a:gd name="connsiteX1" fmla="*/ 166906 w 823675"/>
              <a:gd name="connsiteY1" fmla="*/ 737073 h 786869"/>
              <a:gd name="connsiteX2" fmla="*/ 381728 w 823675"/>
              <a:gd name="connsiteY2" fmla="*/ 786843 h 786869"/>
              <a:gd name="connsiteX3" fmla="*/ 695077 w 823675"/>
              <a:gd name="connsiteY3" fmla="*/ 729340 h 786869"/>
              <a:gd name="connsiteX4" fmla="*/ 820887 w 823675"/>
              <a:gd name="connsiteY4" fmla="*/ 468892 h 786869"/>
              <a:gd name="connsiteX5" fmla="*/ 588282 w 823675"/>
              <a:gd name="connsiteY5" fmla="*/ 3537 h 786869"/>
              <a:gd name="connsiteX6" fmla="*/ 59263 w 823675"/>
              <a:gd name="connsiteY6" fmla="*/ 319863 h 786869"/>
              <a:gd name="connsiteX7" fmla="*/ 56596 w 823675"/>
              <a:gd name="connsiteY7" fmla="*/ 630854 h 786869"/>
              <a:gd name="connsiteX8" fmla="*/ 0 w 823675"/>
              <a:gd name="connsiteY8" fmla="*/ 731902 h 786869"/>
              <a:gd name="connsiteX0" fmla="*/ 0 w 823675"/>
              <a:gd name="connsiteY0" fmla="*/ 731902 h 792665"/>
              <a:gd name="connsiteX1" fmla="*/ 166906 w 823675"/>
              <a:gd name="connsiteY1" fmla="*/ 737073 h 792665"/>
              <a:gd name="connsiteX2" fmla="*/ 391312 w 823675"/>
              <a:gd name="connsiteY2" fmla="*/ 792642 h 792665"/>
              <a:gd name="connsiteX3" fmla="*/ 695077 w 823675"/>
              <a:gd name="connsiteY3" fmla="*/ 729340 h 792665"/>
              <a:gd name="connsiteX4" fmla="*/ 820887 w 823675"/>
              <a:gd name="connsiteY4" fmla="*/ 468892 h 792665"/>
              <a:gd name="connsiteX5" fmla="*/ 588282 w 823675"/>
              <a:gd name="connsiteY5" fmla="*/ 3537 h 792665"/>
              <a:gd name="connsiteX6" fmla="*/ 59263 w 823675"/>
              <a:gd name="connsiteY6" fmla="*/ 319863 h 792665"/>
              <a:gd name="connsiteX7" fmla="*/ 56596 w 823675"/>
              <a:gd name="connsiteY7" fmla="*/ 630854 h 792665"/>
              <a:gd name="connsiteX8" fmla="*/ 0 w 823675"/>
              <a:gd name="connsiteY8" fmla="*/ 731902 h 792665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6596 w 823675"/>
              <a:gd name="connsiteY7" fmla="*/ 630854 h 777210"/>
              <a:gd name="connsiteX8" fmla="*/ 0 w 823675"/>
              <a:gd name="connsiteY8" fmla="*/ 731902 h 777210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1617 w 823675"/>
              <a:gd name="connsiteY7" fmla="*/ 627352 h 777210"/>
              <a:gd name="connsiteX8" fmla="*/ 0 w 823675"/>
              <a:gd name="connsiteY8" fmla="*/ 731902 h 777210"/>
              <a:gd name="connsiteX0" fmla="*/ 0 w 823675"/>
              <a:gd name="connsiteY0" fmla="*/ 732801 h 778109"/>
              <a:gd name="connsiteX1" fmla="*/ 166906 w 823675"/>
              <a:gd name="connsiteY1" fmla="*/ 737972 h 778109"/>
              <a:gd name="connsiteX2" fmla="*/ 391312 w 823675"/>
              <a:gd name="connsiteY2" fmla="*/ 778077 h 778109"/>
              <a:gd name="connsiteX3" fmla="*/ 695077 w 823675"/>
              <a:gd name="connsiteY3" fmla="*/ 730239 h 778109"/>
              <a:gd name="connsiteX4" fmla="*/ 820887 w 823675"/>
              <a:gd name="connsiteY4" fmla="*/ 469791 h 778109"/>
              <a:gd name="connsiteX5" fmla="*/ 588282 w 823675"/>
              <a:gd name="connsiteY5" fmla="*/ 4436 h 778109"/>
              <a:gd name="connsiteX6" fmla="*/ 39641 w 823675"/>
              <a:gd name="connsiteY6" fmla="*/ 312540 h 778109"/>
              <a:gd name="connsiteX7" fmla="*/ 51617 w 823675"/>
              <a:gd name="connsiteY7" fmla="*/ 628251 h 778109"/>
              <a:gd name="connsiteX8" fmla="*/ 0 w 823675"/>
              <a:gd name="connsiteY8" fmla="*/ 732801 h 778109"/>
              <a:gd name="connsiteX0" fmla="*/ 0 w 823675"/>
              <a:gd name="connsiteY0" fmla="*/ 732965 h 778273"/>
              <a:gd name="connsiteX1" fmla="*/ 166906 w 823675"/>
              <a:gd name="connsiteY1" fmla="*/ 738136 h 778273"/>
              <a:gd name="connsiteX2" fmla="*/ 391312 w 823675"/>
              <a:gd name="connsiteY2" fmla="*/ 778241 h 778273"/>
              <a:gd name="connsiteX3" fmla="*/ 695077 w 823675"/>
              <a:gd name="connsiteY3" fmla="*/ 730403 h 778273"/>
              <a:gd name="connsiteX4" fmla="*/ 820887 w 823675"/>
              <a:gd name="connsiteY4" fmla="*/ 469955 h 778273"/>
              <a:gd name="connsiteX5" fmla="*/ 588282 w 823675"/>
              <a:gd name="connsiteY5" fmla="*/ 4600 h 778273"/>
              <a:gd name="connsiteX6" fmla="*/ 31572 w 823675"/>
              <a:gd name="connsiteY6" fmla="*/ 311368 h 778273"/>
              <a:gd name="connsiteX7" fmla="*/ 51617 w 823675"/>
              <a:gd name="connsiteY7" fmla="*/ 628415 h 778273"/>
              <a:gd name="connsiteX8" fmla="*/ 0 w 823675"/>
              <a:gd name="connsiteY8" fmla="*/ 732965 h 778273"/>
              <a:gd name="connsiteX0" fmla="*/ 0 w 822918"/>
              <a:gd name="connsiteY0" fmla="*/ 732965 h 778427"/>
              <a:gd name="connsiteX1" fmla="*/ 166906 w 822918"/>
              <a:gd name="connsiteY1" fmla="*/ 738136 h 778427"/>
              <a:gd name="connsiteX2" fmla="*/ 391312 w 822918"/>
              <a:gd name="connsiteY2" fmla="*/ 778241 h 778427"/>
              <a:gd name="connsiteX3" fmla="*/ 683508 w 822918"/>
              <a:gd name="connsiteY3" fmla="*/ 718916 h 778427"/>
              <a:gd name="connsiteX4" fmla="*/ 820887 w 822918"/>
              <a:gd name="connsiteY4" fmla="*/ 469955 h 778427"/>
              <a:gd name="connsiteX5" fmla="*/ 588282 w 822918"/>
              <a:gd name="connsiteY5" fmla="*/ 4600 h 778427"/>
              <a:gd name="connsiteX6" fmla="*/ 31572 w 822918"/>
              <a:gd name="connsiteY6" fmla="*/ 311368 h 778427"/>
              <a:gd name="connsiteX7" fmla="*/ 51617 w 822918"/>
              <a:gd name="connsiteY7" fmla="*/ 628415 h 778427"/>
              <a:gd name="connsiteX8" fmla="*/ 0 w 822918"/>
              <a:gd name="connsiteY8" fmla="*/ 732965 h 778427"/>
              <a:gd name="connsiteX0" fmla="*/ 0 w 816045"/>
              <a:gd name="connsiteY0" fmla="*/ 732965 h 778427"/>
              <a:gd name="connsiteX1" fmla="*/ 166906 w 816045"/>
              <a:gd name="connsiteY1" fmla="*/ 738136 h 778427"/>
              <a:gd name="connsiteX2" fmla="*/ 391312 w 816045"/>
              <a:gd name="connsiteY2" fmla="*/ 778241 h 778427"/>
              <a:gd name="connsiteX3" fmla="*/ 683508 w 816045"/>
              <a:gd name="connsiteY3" fmla="*/ 718916 h 778427"/>
              <a:gd name="connsiteX4" fmla="*/ 813918 w 816045"/>
              <a:gd name="connsiteY4" fmla="*/ 433548 h 778427"/>
              <a:gd name="connsiteX5" fmla="*/ 588282 w 816045"/>
              <a:gd name="connsiteY5" fmla="*/ 4600 h 778427"/>
              <a:gd name="connsiteX6" fmla="*/ 31572 w 816045"/>
              <a:gd name="connsiteY6" fmla="*/ 311368 h 778427"/>
              <a:gd name="connsiteX7" fmla="*/ 51617 w 816045"/>
              <a:gd name="connsiteY7" fmla="*/ 628415 h 778427"/>
              <a:gd name="connsiteX8" fmla="*/ 0 w 816045"/>
              <a:gd name="connsiteY8" fmla="*/ 732965 h 778427"/>
              <a:gd name="connsiteX0" fmla="*/ 0 w 816045"/>
              <a:gd name="connsiteY0" fmla="*/ 732965 h 778315"/>
              <a:gd name="connsiteX1" fmla="*/ 166906 w 816045"/>
              <a:gd name="connsiteY1" fmla="*/ 738136 h 778315"/>
              <a:gd name="connsiteX2" fmla="*/ 391312 w 816045"/>
              <a:gd name="connsiteY2" fmla="*/ 778241 h 778315"/>
              <a:gd name="connsiteX3" fmla="*/ 683508 w 816045"/>
              <a:gd name="connsiteY3" fmla="*/ 718916 h 778315"/>
              <a:gd name="connsiteX4" fmla="*/ 813918 w 816045"/>
              <a:gd name="connsiteY4" fmla="*/ 433548 h 778315"/>
              <a:gd name="connsiteX5" fmla="*/ 588282 w 816045"/>
              <a:gd name="connsiteY5" fmla="*/ 4600 h 778315"/>
              <a:gd name="connsiteX6" fmla="*/ 31572 w 816045"/>
              <a:gd name="connsiteY6" fmla="*/ 311368 h 778315"/>
              <a:gd name="connsiteX7" fmla="*/ 51617 w 816045"/>
              <a:gd name="connsiteY7" fmla="*/ 628415 h 778315"/>
              <a:gd name="connsiteX8" fmla="*/ 0 w 816045"/>
              <a:gd name="connsiteY8" fmla="*/ 732965 h 778315"/>
              <a:gd name="connsiteX0" fmla="*/ 0 w 815960"/>
              <a:gd name="connsiteY0" fmla="*/ 732965 h 778637"/>
              <a:gd name="connsiteX1" fmla="*/ 166906 w 815960"/>
              <a:gd name="connsiteY1" fmla="*/ 738136 h 778637"/>
              <a:gd name="connsiteX2" fmla="*/ 391312 w 815960"/>
              <a:gd name="connsiteY2" fmla="*/ 778241 h 778637"/>
              <a:gd name="connsiteX3" fmla="*/ 682095 w 815960"/>
              <a:gd name="connsiteY3" fmla="*/ 709245 h 778637"/>
              <a:gd name="connsiteX4" fmla="*/ 813918 w 815960"/>
              <a:gd name="connsiteY4" fmla="*/ 433548 h 778637"/>
              <a:gd name="connsiteX5" fmla="*/ 588282 w 815960"/>
              <a:gd name="connsiteY5" fmla="*/ 4600 h 778637"/>
              <a:gd name="connsiteX6" fmla="*/ 31572 w 815960"/>
              <a:gd name="connsiteY6" fmla="*/ 311368 h 778637"/>
              <a:gd name="connsiteX7" fmla="*/ 51617 w 815960"/>
              <a:gd name="connsiteY7" fmla="*/ 628415 h 778637"/>
              <a:gd name="connsiteX8" fmla="*/ 0 w 815960"/>
              <a:gd name="connsiteY8" fmla="*/ 732965 h 778637"/>
              <a:gd name="connsiteX0" fmla="*/ 0 w 815960"/>
              <a:gd name="connsiteY0" fmla="*/ 732965 h 778331"/>
              <a:gd name="connsiteX1" fmla="*/ 166906 w 815960"/>
              <a:gd name="connsiteY1" fmla="*/ 738136 h 778331"/>
              <a:gd name="connsiteX2" fmla="*/ 391312 w 815960"/>
              <a:gd name="connsiteY2" fmla="*/ 778241 h 778331"/>
              <a:gd name="connsiteX3" fmla="*/ 682095 w 815960"/>
              <a:gd name="connsiteY3" fmla="*/ 709245 h 778331"/>
              <a:gd name="connsiteX4" fmla="*/ 813918 w 815960"/>
              <a:gd name="connsiteY4" fmla="*/ 433548 h 778331"/>
              <a:gd name="connsiteX5" fmla="*/ 588282 w 815960"/>
              <a:gd name="connsiteY5" fmla="*/ 4600 h 778331"/>
              <a:gd name="connsiteX6" fmla="*/ 31572 w 815960"/>
              <a:gd name="connsiteY6" fmla="*/ 311368 h 778331"/>
              <a:gd name="connsiteX7" fmla="*/ 51617 w 815960"/>
              <a:gd name="connsiteY7" fmla="*/ 628415 h 778331"/>
              <a:gd name="connsiteX8" fmla="*/ 0 w 815960"/>
              <a:gd name="connsiteY8" fmla="*/ 732965 h 7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5960" h="778331">
                <a:moveTo>
                  <a:pt x="0" y="732965"/>
                </a:moveTo>
                <a:cubicBezTo>
                  <a:pt x="17853" y="736493"/>
                  <a:pt x="104616" y="733812"/>
                  <a:pt x="166906" y="738136"/>
                </a:cubicBezTo>
                <a:cubicBezTo>
                  <a:pt x="229196" y="742460"/>
                  <a:pt x="306197" y="776911"/>
                  <a:pt x="391312" y="778241"/>
                </a:cubicBezTo>
                <a:cubicBezTo>
                  <a:pt x="476427" y="779571"/>
                  <a:pt x="611661" y="766694"/>
                  <a:pt x="682095" y="709245"/>
                </a:cubicBezTo>
                <a:cubicBezTo>
                  <a:pt x="752529" y="651796"/>
                  <a:pt x="829553" y="550989"/>
                  <a:pt x="813918" y="433548"/>
                </a:cubicBezTo>
                <a:cubicBezTo>
                  <a:pt x="798283" y="316107"/>
                  <a:pt x="795207" y="48292"/>
                  <a:pt x="588282" y="4600"/>
                </a:cubicBezTo>
                <a:cubicBezTo>
                  <a:pt x="492555" y="-2543"/>
                  <a:pt x="66148" y="-39533"/>
                  <a:pt x="31572" y="311368"/>
                </a:cubicBezTo>
                <a:cubicBezTo>
                  <a:pt x="15666" y="420334"/>
                  <a:pt x="51617" y="565074"/>
                  <a:pt x="51617" y="628415"/>
                </a:cubicBezTo>
                <a:cubicBezTo>
                  <a:pt x="52094" y="700138"/>
                  <a:pt x="0" y="732965"/>
                  <a:pt x="0" y="732965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3988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bubbles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647</Words>
  <Application>Microsoft Office PowerPoint</Application>
  <PresentationFormat>Widescreen</PresentationFormat>
  <Paragraphs>43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</vt:lpstr>
      <vt:lpstr>Avenir Next LT Pro</vt:lpstr>
      <vt:lpstr>The Hand</vt:lpstr>
      <vt:lpstr>The Serif Hand</vt:lpstr>
      <vt:lpstr>Times New Roman</vt:lpstr>
      <vt:lpstr>Wingdings</vt:lpstr>
      <vt:lpstr>ChitchatVTI</vt:lpstr>
      <vt:lpstr>«OLTRE L’APPARENZA» </vt:lpstr>
      <vt:lpstr>PERCORSI PER IMPARARE…. AD ESSERE!</vt:lpstr>
      <vt:lpstr>Gli albi illustrati sui quali i bambini hanno lavorato sono:</vt:lpstr>
      <vt:lpstr>Scuola primaria</vt:lpstr>
      <vt:lpstr>Scuola dell’Infanzia “Girasole”</vt:lpstr>
      <vt:lpstr>Scuola dell’Infanzia “L’aquilone” </vt:lpstr>
      <vt:lpstr>Scuola dell’Infanzia “Isola del tesoro”</vt:lpstr>
      <vt:lpstr>   Scuola Primaria  “G. Zanon” </vt:lpstr>
      <vt:lpstr>Scuola Primaria  «B. Alberti»</vt:lpstr>
      <vt:lpstr>Scuola Primaria “Falcone-Borsellino” </vt:lpstr>
      <vt:lpstr>Scuola Primaria  «G. Galilei»</vt:lpstr>
      <vt:lpstr>Le frasi più significative scelte dai nostri alunni: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«OLTRE L’APPARENZA» </dc:title>
  <dc:creator>Patrizia Cannella</dc:creator>
  <cp:lastModifiedBy>Patrizia Cannella</cp:lastModifiedBy>
  <cp:revision>6</cp:revision>
  <dcterms:created xsi:type="dcterms:W3CDTF">2023-06-21T13:57:00Z</dcterms:created>
  <dcterms:modified xsi:type="dcterms:W3CDTF">2023-06-23T07:30:19Z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2023-06-21T16:09:48Z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42160fea-ba4d-4909-a2a2-9f134ba7f134</vt:lpwstr>
  </property>
  <property fmtid="{D5CDD505-2E9C-101B-9397-08002B2CF9AE}" pid="7" name="MSIP_Label_defa4170-0d19-0005-0004-bc88714345d2_ActionId">
    <vt:lpwstr>52ca42f7-c913-49c3-9def-ecec59bfad44</vt:lpwstr>
  </property>
  <property fmtid="{D5CDD505-2E9C-101B-9397-08002B2CF9AE}" pid="8" name="MSIP_Label_defa4170-0d19-0005-0004-bc88714345d2_ContentBits">
    <vt:lpwstr>0</vt:lpwstr>
  </property>
</Properties>
</file>